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899"/>
    <a:srgbClr val="C361C3"/>
    <a:srgbClr val="DA64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7975" autoAdjust="0"/>
    <p:restoredTop sz="99879" autoAdjust="0"/>
  </p:normalViewPr>
  <p:slideViewPr>
    <p:cSldViewPr>
      <p:cViewPr>
        <p:scale>
          <a:sx n="84" d="100"/>
          <a:sy n="84" d="100"/>
        </p:scale>
        <p:origin x="-90" y="360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22EC8-C7D3-4AF8-A65E-8A382F4C0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D789-2C5C-4E6C-A71C-D91FDF818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3902075"/>
            <a:ext cx="20834350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7EA7E-C250-41E0-AE29-B1A172C8F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07A65-F8D0-4792-9DFA-6E1079EE9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34CD-18C0-4E70-B7EC-739292163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12679363"/>
            <a:ext cx="13914437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4438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FABA-7EBE-4433-91FF-B9FA406C1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EEBF6-36CE-47E8-A49F-D67E70A5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550E-A4F8-46BD-A455-7F4489B81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CFE3-49F0-41F7-8EBA-371A49D00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C397E-0308-41C3-87CC-61445EEA7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244F1-A06E-4095-92A1-36A2339BC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3902075"/>
            <a:ext cx="279812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12679363"/>
            <a:ext cx="27981275" cy="263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39989125"/>
            <a:ext cx="104235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FB611DF3-320C-4659-80E7-FE174A0949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0.e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3.emf"/><Relationship Id="rId5" Type="http://schemas.openxmlformats.org/officeDocument/2006/relationships/image" Target="../media/image6.jpeg"/><Relationship Id="rId15" Type="http://schemas.openxmlformats.org/officeDocument/2006/relationships/image" Target="../media/image16.emf"/><Relationship Id="rId23" Type="http://schemas.openxmlformats.org/officeDocument/2006/relationships/image" Target="../media/image22.emf"/><Relationship Id="rId10" Type="http://schemas.openxmlformats.org/officeDocument/2006/relationships/image" Target="../media/image11.jpeg"/><Relationship Id="rId19" Type="http://schemas.openxmlformats.org/officeDocument/2006/relationships/image" Target="../media/image18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1.emf"/><Relationship Id="rId27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7" name="Object 836"/>
          <p:cNvGraphicFramePr>
            <a:graphicFrameLocks noChangeAspect="1"/>
          </p:cNvGraphicFramePr>
          <p:nvPr/>
        </p:nvGraphicFramePr>
        <p:xfrm>
          <a:off x="11658600" y="13931900"/>
          <a:ext cx="8610600" cy="1231900"/>
        </p:xfrm>
        <a:graphic>
          <a:graphicData uri="http://schemas.openxmlformats.org/presentationml/2006/ole">
            <p:oleObj spid="_x0000_s1029" name="Equation" r:id="rId3" imgW="8610480" imgH="1231560" progId="Equation.DSMT4">
              <p:embed/>
            </p:oleObj>
          </a:graphicData>
        </a:graphic>
      </p:graphicFrame>
      <p:pic>
        <p:nvPicPr>
          <p:cNvPr id="2060" name="Picture 12" descr="tempdn1.jpg                                                    002860D7Macintosh HD                   C10BBE30:"/>
          <p:cNvPicPr>
            <a:picLocks noChangeAspect="1" noChangeArrowheads="1"/>
          </p:cNvPicPr>
          <p:nvPr/>
        </p:nvPicPr>
        <p:blipFill>
          <a:blip r:embed="rId4" cstate="print"/>
          <a:srcRect l="18050"/>
          <a:stretch>
            <a:fillRect/>
          </a:stretch>
        </p:blipFill>
        <p:spPr bwMode="auto">
          <a:xfrm>
            <a:off x="0" y="43205400"/>
            <a:ext cx="26984325" cy="685800"/>
          </a:xfrm>
          <a:prstGeom prst="rect">
            <a:avLst/>
          </a:prstGeom>
          <a:noFill/>
          <a:effectLst/>
        </p:spPr>
      </p:pic>
      <p:pic>
        <p:nvPicPr>
          <p:cNvPr id="2061" name="Picture 13" descr="tempup1.jpg                                                    002860D7Macintosh HD                   C10BBE30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0"/>
            <a:ext cx="32927925" cy="499903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Rectangle 3"/>
          <p:cNvSpPr/>
          <p:nvPr/>
        </p:nvSpPr>
        <p:spPr bwMode="auto">
          <a:xfrm>
            <a:off x="76200" y="5029200"/>
            <a:ext cx="24841200" cy="3352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003000" y="5791200"/>
            <a:ext cx="1905000" cy="2362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4301466"/>
            <a:ext cx="24384000" cy="21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64" tIns="34831" rIns="69664" bIns="34831">
            <a:spAutoFit/>
          </a:bodyPr>
          <a:lstStyle/>
          <a:p>
            <a:pPr defTabSz="3344863">
              <a:lnSpc>
                <a:spcPct val="90000"/>
              </a:lnSpc>
            </a:pPr>
            <a:r>
              <a:rPr lang="en-US" sz="8000" dirty="0" smtClean="0">
                <a:solidFill>
                  <a:srgbClr val="FFC000"/>
                </a:solidFill>
                <a:latin typeface="Calibri" pitchFamily="34" charset="0"/>
              </a:rPr>
              <a:t>GPU based Global Illumination of Point Models using FMM</a:t>
            </a:r>
          </a:p>
          <a:p>
            <a:pPr algn="r" defTabSz="3344863">
              <a:lnSpc>
                <a:spcPct val="90000"/>
              </a:lnSpc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Rhushabh Goradia, Prekshu Ajmera, Sharat Chandran | ViGIL IIT Bombay</a:t>
            </a:r>
          </a:p>
          <a:p>
            <a:pPr algn="r" defTabSz="3344863">
              <a:lnSpc>
                <a:spcPct val="90000"/>
              </a:lnSpc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{rhushabh, prekshu, sharat}@cse.iitb.ac.in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6048" y="6742116"/>
            <a:ext cx="9067800" cy="3935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64" tIns="34831" rIns="69664" bIns="34831">
            <a:spAutoFit/>
          </a:bodyPr>
          <a:lstStyle/>
          <a:p>
            <a:pPr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Motivation</a:t>
            </a: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Scans of cultural heritage structures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involve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millions of points 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Seamless, geometrically consistent mesh creation is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virtually not possible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as it is difficult to automatically segment different objects 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Wish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to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preserve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in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 virtual museum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view them under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novel, complex lighting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conditions</a:t>
            </a:r>
            <a:endParaRPr lang="en-US" sz="8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lvl="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Problem Statement</a:t>
            </a:r>
          </a:p>
          <a:p>
            <a:pPr lvl="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Capturing radiosity based inter-reflection effects in a scene when the inputs are point samples of hard to segment entities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Exploit the inherent parallelism in the proposed solution using CUDA based GPU techniques to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achieve fast solutions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Global Illumination and Visibility</a:t>
            </a: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Computing visibility between a point-pair is difficult due to lack of intermediate surface information </a:t>
            </a:r>
          </a:p>
          <a:p>
            <a:pPr marL="45720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Contributions</a:t>
            </a:r>
          </a:p>
          <a:p>
            <a:pPr marL="457200" indent="-457200" algn="r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View-Independent visibility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solution between point-pairs required for computing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correct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global illumination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Radiosity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solution for complex point models using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Fast Multipole Method</a:t>
            </a: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Exploit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parallelism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 the proposed algorithm to achieve upto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20</a:t>
            </a:r>
            <a:r>
              <a:rPr lang="en-US" i="1" dirty="0" smtClean="0">
                <a:solidFill>
                  <a:srgbClr val="FFC000"/>
                </a:solidFill>
                <a:latin typeface="Calibri" pitchFamily="34" charset="0"/>
              </a:rPr>
              <a:t>x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 speed-up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using GPUs</a:t>
            </a: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Fast Multipole Method</a:t>
            </a: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FMM is concerned with evaluating the effect of a “set of source points” </a:t>
            </a:r>
            <a:r>
              <a:rPr lang="en-US" dirty="0" smtClean="0">
                <a:solidFill>
                  <a:schemeClr val="bg1"/>
                </a:solidFill>
                <a:latin typeface="Charlemagne Std" pitchFamily="50" charset="0"/>
              </a:rPr>
              <a:t>Y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, on a set of “evaluation points” </a:t>
            </a:r>
            <a:r>
              <a:rPr lang="en-US" dirty="0" smtClean="0">
                <a:solidFill>
                  <a:schemeClr val="bg1"/>
                </a:solidFill>
                <a:latin typeface="Charlemagne Std" pitchFamily="50" charset="0"/>
              </a:rPr>
              <a:t>X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Charlemagne Std" pitchFamily="50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Total complexity : </a:t>
            </a:r>
            <a:r>
              <a:rPr lang="en-US" i="1" dirty="0" smtClean="0">
                <a:solidFill>
                  <a:srgbClr val="FFC000"/>
                </a:solidFill>
                <a:latin typeface="Calibri" pitchFamily="34" charset="0"/>
              </a:rPr>
              <a:t>O(NM)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FMM attempts to reduce this irreducible complexity to </a:t>
            </a:r>
            <a:r>
              <a:rPr lang="en-US" i="1" dirty="0" smtClean="0">
                <a:solidFill>
                  <a:srgbClr val="FFC000"/>
                </a:solidFill>
                <a:latin typeface="Calibri" pitchFamily="34" charset="0"/>
              </a:rPr>
              <a:t>O(N+M)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three main insights that make this possible are </a:t>
            </a:r>
          </a:p>
          <a:p>
            <a:pPr marL="914400" lvl="1" indent="-457200" algn="just" defTabSz="3344863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Factorization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of the kernel into source and receiver terms</a:t>
            </a:r>
          </a:p>
          <a:p>
            <a:pPr marL="914400" lvl="1" indent="-457200" defTabSz="3344863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Many application domains can tolerate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approximations</a:t>
            </a:r>
          </a:p>
          <a:p>
            <a:pPr marL="914400" lvl="1" indent="-457200" defTabSz="3344863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      upto a certain level</a:t>
            </a:r>
          </a:p>
          <a:p>
            <a:pPr marL="914400" lvl="1" indent="-457200" algn="just" defTabSz="3344863">
              <a:spcBef>
                <a:spcPct val="50000"/>
              </a:spcBef>
              <a:buFont typeface="+mj-lt"/>
              <a:buAutoNum type="arabicPeriod" startAt="3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Clever use of  hierarchical structure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(Octree)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Each node has an associated Interaction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List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Radiosity-based Global Illumination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        </a:t>
            </a:r>
            <a:r>
              <a:rPr lang="en-US" sz="2600" dirty="0" smtClean="0">
                <a:solidFill>
                  <a:srgbClr val="FFC000"/>
                </a:solidFill>
                <a:latin typeface="Calibri" pitchFamily="34" charset="0"/>
              </a:rPr>
              <a:t>A N-body problem</a:t>
            </a:r>
            <a:endParaRPr lang="en-US" sz="2600" i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15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FMM: The Technique</a:t>
            </a:r>
            <a:endParaRPr lang="en-US" sz="40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r>
              <a:rPr lang="en-US" sz="3000" i="1" dirty="0" smtClean="0">
                <a:solidFill>
                  <a:srgbClr val="FFC000"/>
                </a:solidFill>
                <a:latin typeface="Calibri" pitchFamily="34" charset="0"/>
              </a:rPr>
              <a:t>Phases of FMM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Octree Construction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Interaction List Construction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Point-Pair Visibility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Upward Pass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Downward Pass</a:t>
            </a:r>
          </a:p>
          <a:p>
            <a:pPr marL="457200" indent="-457200" algn="just" defTabSz="3344863">
              <a:spcBef>
                <a:spcPct val="50000"/>
              </a:spcBef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Final Summation Stage</a:t>
            </a: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658600" y="6742116"/>
            <a:ext cx="9144000" cy="380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64" tIns="34831" rIns="69664" bIns="34831">
            <a:spAutoFit/>
          </a:bodyPr>
          <a:lstStyle/>
          <a:p>
            <a:pPr algn="just" defTabSz="3344863">
              <a:spcBef>
                <a:spcPct val="50000"/>
              </a:spcBef>
            </a:pPr>
            <a:endParaRPr lang="en-US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r>
              <a:rPr lang="en-US" sz="1600" i="1" dirty="0" smtClean="0">
                <a:solidFill>
                  <a:schemeClr val="bg1"/>
                </a:solidFill>
                <a:latin typeface="Calibri" pitchFamily="34" charset="0"/>
              </a:rPr>
              <a:t>[Karapurkar A., Chandran S., ICVGIP 2004]</a:t>
            </a: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Assigning Weights to Points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Requires integration over a surface area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For Point Based Models, we do not have any surface information; we therefore approximate this integration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Weights are assigned to each point and signify the contribution of the point to the reconstruction of the surface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Local property based on the normal available at points. As the number of points increase, the integration is computed more accurately</a:t>
            </a:r>
          </a:p>
          <a:p>
            <a:pPr marL="457200" lvl="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Visibility Map Construction</a:t>
            </a: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40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 general, it is  advantageous to have links at high level in the tree</a:t>
            </a: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40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Leaf-Leaf </a:t>
            </a: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Visibility</a:t>
            </a: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sz="8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Parallel Octree Construction on GPU</a:t>
            </a: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 defTabSz="3344863">
              <a:spcBef>
                <a:spcPct val="50000"/>
              </a:spcBef>
            </a:pPr>
            <a:endParaRPr lang="en-US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402800" y="6742116"/>
            <a:ext cx="9067800" cy="315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664" tIns="34831" rIns="69664" bIns="34831">
            <a:spAutoFit/>
          </a:bodyPr>
          <a:lstStyle/>
          <a:p>
            <a:pPr marL="45720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Parallel V-map Construction on GPU</a:t>
            </a:r>
          </a:p>
          <a:p>
            <a:pPr marL="457200" indent="-457200" algn="r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Parallel FMM on GPU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lvl="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Qualitative Results</a:t>
            </a: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 defTabSz="3344863">
              <a:spcBef>
                <a:spcPct val="50000"/>
              </a:spcBef>
            </a:pPr>
            <a:endParaRPr lang="en-US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sz="800" i="1" dirty="0" smtClean="0">
              <a:gradFill flip="none" rotWithShape="1">
                <a:gsLst>
                  <a:gs pos="0">
                    <a:srgbClr val="A82899"/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r>
              <a:rPr lang="en-US" sz="4000" i="1" dirty="0" smtClean="0">
                <a:gradFill flip="none" rotWithShape="1">
                  <a:gsLst>
                    <a:gs pos="0">
                      <a:srgbClr val="A82899"/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Calibri" pitchFamily="34" charset="0"/>
              </a:rPr>
              <a:t>Quantitative Results</a:t>
            </a: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r" defTabSz="3344863">
              <a:spcBef>
                <a:spcPct val="50000"/>
              </a:spcBef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63977" y="73914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 descr="yungangBigBudd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48" y="7620259"/>
            <a:ext cx="3047999" cy="181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yungangComple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047" y="7621168"/>
            <a:ext cx="3044952" cy="181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Khajuraho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318247" y="7620000"/>
            <a:ext cx="3044952" cy="181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Straight Connector 18"/>
          <p:cNvCxnSpPr/>
          <p:nvPr/>
        </p:nvCxnSpPr>
        <p:spPr bwMode="auto">
          <a:xfrm>
            <a:off x="1146048" y="12876212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1146048" y="15861673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ganapati.jpg"/>
          <p:cNvPicPr>
            <a:picLocks noChangeAspect="1"/>
          </p:cNvPicPr>
          <p:nvPr/>
        </p:nvPicPr>
        <p:blipFill>
          <a:blip r:embed="rId9"/>
          <a:srcRect t="206"/>
          <a:stretch>
            <a:fillRect/>
          </a:stretch>
        </p:blipFill>
        <p:spPr>
          <a:xfrm>
            <a:off x="27274289" y="25103450"/>
            <a:ext cx="2205400" cy="2194560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ganGod.jpg"/>
          <p:cNvPicPr>
            <a:picLocks noChangeAspect="1"/>
          </p:cNvPicPr>
          <p:nvPr/>
        </p:nvPicPr>
        <p:blipFill>
          <a:blip r:embed="rId10"/>
          <a:srcRect t="206"/>
          <a:stretch>
            <a:fillRect/>
          </a:stretch>
        </p:blipFill>
        <p:spPr>
          <a:xfrm>
            <a:off x="1219200" y="16168061"/>
            <a:ext cx="3044952" cy="3034339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goddess.jpg"/>
          <p:cNvPicPr>
            <a:picLocks noChangeAspect="1"/>
          </p:cNvPicPr>
          <p:nvPr/>
        </p:nvPicPr>
        <p:blipFill>
          <a:blip r:embed="rId11"/>
          <a:srcRect t="206"/>
          <a:stretch>
            <a:fillRect/>
          </a:stretch>
        </p:blipFill>
        <p:spPr>
          <a:xfrm>
            <a:off x="29649364" y="25101291"/>
            <a:ext cx="2202236" cy="2194560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Straight Connector 25"/>
          <p:cNvCxnSpPr/>
          <p:nvPr/>
        </p:nvCxnSpPr>
        <p:spPr bwMode="auto">
          <a:xfrm>
            <a:off x="1146048" y="21334412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1146048" y="25144412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146048" y="333756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/>
          <p:nvPr/>
        </p:nvCxnSpPr>
        <p:spPr bwMode="auto">
          <a:xfrm rot="5400000">
            <a:off x="11338957" y="10454243"/>
            <a:ext cx="6583680" cy="7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/>
          <p:cNvCxnSpPr/>
          <p:nvPr/>
        </p:nvCxnSpPr>
        <p:spPr bwMode="auto">
          <a:xfrm>
            <a:off x="11734800" y="163068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9" name="Straight Connector 778"/>
          <p:cNvCxnSpPr/>
          <p:nvPr/>
        </p:nvCxnSpPr>
        <p:spPr bwMode="auto">
          <a:xfrm>
            <a:off x="11811000" y="210312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4" name="TextBox 783"/>
          <p:cNvSpPr txBox="1"/>
          <p:nvPr/>
        </p:nvSpPr>
        <p:spPr>
          <a:xfrm>
            <a:off x="11667565" y="21374755"/>
            <a:ext cx="38010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visibility map (or     V-map) for a tree is a collection of visibility links for every node in the tree. The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visibility link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for any node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is a list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of nodes at the same level; every point in any node in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is guaranteed to be visible from every point in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</a:p>
          <a:p>
            <a:pPr marL="457200" lvl="0" indent="-457200" algn="just" defTabSz="3344863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The visibility map is constructed recursively by a variation of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DFS</a:t>
            </a:r>
          </a:p>
        </p:txBody>
      </p:sp>
      <p:cxnSp>
        <p:nvCxnSpPr>
          <p:cNvPr id="785" name="Straight Connector 784"/>
          <p:cNvCxnSpPr/>
          <p:nvPr/>
        </p:nvCxnSpPr>
        <p:spPr bwMode="auto">
          <a:xfrm>
            <a:off x="11734800" y="33320224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10" name="Group 1709"/>
          <p:cNvGrpSpPr/>
          <p:nvPr/>
        </p:nvGrpSpPr>
        <p:grpSpPr>
          <a:xfrm>
            <a:off x="9144000" y="27972779"/>
            <a:ext cx="14114555" cy="4412221"/>
            <a:chOff x="9982200" y="31477979"/>
            <a:chExt cx="14114555" cy="4412221"/>
          </a:xfrm>
        </p:grpSpPr>
        <p:sp>
          <p:nvSpPr>
            <p:cNvPr id="1429" name="Oval 1428"/>
            <p:cNvSpPr/>
            <p:nvPr/>
          </p:nvSpPr>
          <p:spPr>
            <a:xfrm>
              <a:off x="10058400" y="34671000"/>
              <a:ext cx="914400" cy="450573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09" name="Group 1708"/>
            <p:cNvGrpSpPr/>
            <p:nvPr/>
          </p:nvGrpSpPr>
          <p:grpSpPr>
            <a:xfrm>
              <a:off x="9982200" y="31477979"/>
              <a:ext cx="14114555" cy="4412221"/>
              <a:chOff x="9982200" y="33832800"/>
              <a:chExt cx="14114555" cy="4412221"/>
            </a:xfrm>
          </p:grpSpPr>
          <p:cxnSp>
            <p:nvCxnSpPr>
              <p:cNvPr id="1400" name="Straight Connector 1399"/>
              <p:cNvCxnSpPr>
                <a:endCxn id="1409" idx="0"/>
              </p:cNvCxnSpPr>
              <p:nvPr/>
            </p:nvCxnSpPr>
            <p:spPr>
              <a:xfrm rot="10800000" flipV="1">
                <a:off x="10829672" y="34454337"/>
                <a:ext cx="495300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01" name="Straight Connector 1400"/>
              <p:cNvCxnSpPr>
                <a:endCxn id="1438" idx="0"/>
              </p:cNvCxnSpPr>
              <p:nvPr/>
            </p:nvCxnSpPr>
            <p:spPr>
              <a:xfrm>
                <a:off x="11963144" y="34454337"/>
                <a:ext cx="551622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02" name="Straight Connector 1401"/>
              <p:cNvCxnSpPr>
                <a:endCxn id="1468" idx="4"/>
              </p:cNvCxnSpPr>
              <p:nvPr/>
            </p:nvCxnSpPr>
            <p:spPr>
              <a:xfrm flipV="1">
                <a:off x="11218955" y="34225736"/>
                <a:ext cx="41910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03" name="Straight Connector 1402"/>
              <p:cNvCxnSpPr>
                <a:stCxn id="1468" idx="4"/>
              </p:cNvCxnSpPr>
              <p:nvPr/>
            </p:nvCxnSpPr>
            <p:spPr>
              <a:xfrm rot="16200000" flipH="1">
                <a:off x="11733305" y="34130486"/>
                <a:ext cx="228602" cy="419102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04" name="Straight Connector 1403"/>
              <p:cNvCxnSpPr/>
              <p:nvPr/>
            </p:nvCxnSpPr>
            <p:spPr>
              <a:xfrm>
                <a:off x="10486772" y="36125767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05" name="Straight Connector 1404"/>
              <p:cNvCxnSpPr/>
              <p:nvPr/>
            </p:nvCxnSpPr>
            <p:spPr>
              <a:xfrm>
                <a:off x="10639172" y="37287057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406" name="Straight Connector 1405"/>
              <p:cNvCxnSpPr/>
              <p:nvPr/>
            </p:nvCxnSpPr>
            <p:spPr>
              <a:xfrm>
                <a:off x="10791572" y="35505327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07" name="Straight Connector 1406"/>
              <p:cNvCxnSpPr>
                <a:stCxn id="1409" idx="4"/>
                <a:endCxn id="1410" idx="0"/>
              </p:cNvCxnSpPr>
              <p:nvPr/>
            </p:nvCxnSpPr>
            <p:spPr>
              <a:xfrm rot="5400000">
                <a:off x="10471071" y="35013378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08" name="Straight Connector 1407"/>
              <p:cNvCxnSpPr>
                <a:stCxn id="1409" idx="4"/>
                <a:endCxn id="1411" idx="0"/>
              </p:cNvCxnSpPr>
              <p:nvPr/>
            </p:nvCxnSpPr>
            <p:spPr>
              <a:xfrm rot="16200000" flipH="1">
                <a:off x="10762619" y="34993499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09" name="Oval 1408"/>
              <p:cNvSpPr/>
              <p:nvPr/>
            </p:nvSpPr>
            <p:spPr>
              <a:xfrm>
                <a:off x="10715372" y="346978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0" name="Oval 1409"/>
              <p:cNvSpPr/>
              <p:nvPr/>
            </p:nvSpPr>
            <p:spPr>
              <a:xfrm>
                <a:off x="10443701" y="353719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1" name="Oval 1410"/>
              <p:cNvSpPr/>
              <p:nvPr/>
            </p:nvSpPr>
            <p:spPr>
              <a:xfrm>
                <a:off x="11026799" y="353719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2" name="Oval 1411"/>
              <p:cNvSpPr/>
              <p:nvPr/>
            </p:nvSpPr>
            <p:spPr>
              <a:xfrm>
                <a:off x="10698806" y="35362452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13" name="Straight Connector 1412"/>
              <p:cNvCxnSpPr>
                <a:stCxn id="1414" idx="4"/>
                <a:endCxn id="1416" idx="0"/>
              </p:cNvCxnSpPr>
              <p:nvPr/>
            </p:nvCxnSpPr>
            <p:spPr>
              <a:xfrm rot="16200000" flipH="1">
                <a:off x="10160308" y="36521877"/>
                <a:ext cx="902732" cy="32600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14" name="Oval 1413"/>
              <p:cNvSpPr/>
              <p:nvPr/>
            </p:nvSpPr>
            <p:spPr>
              <a:xfrm>
                <a:off x="10334372" y="36004913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5" name="Oval 1414"/>
              <p:cNvSpPr/>
              <p:nvPr/>
            </p:nvSpPr>
            <p:spPr>
              <a:xfrm>
                <a:off x="10395332" y="37146184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6" name="Oval 1415"/>
              <p:cNvSpPr/>
              <p:nvPr/>
            </p:nvSpPr>
            <p:spPr>
              <a:xfrm>
                <a:off x="10660376" y="3713624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17" name="Oval 1416"/>
              <p:cNvSpPr/>
              <p:nvPr/>
            </p:nvSpPr>
            <p:spPr>
              <a:xfrm>
                <a:off x="11172572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18" name="Straight Connector 1417"/>
              <p:cNvCxnSpPr>
                <a:stCxn id="1409" idx="4"/>
                <a:endCxn id="1412" idx="0"/>
              </p:cNvCxnSpPr>
              <p:nvPr/>
            </p:nvCxnSpPr>
            <p:spPr>
              <a:xfrm rot="5400000">
                <a:off x="10603387" y="35136165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19" name="Straight Connector 1418"/>
              <p:cNvCxnSpPr>
                <a:stCxn id="1410" idx="4"/>
                <a:endCxn id="1414" idx="0"/>
              </p:cNvCxnSpPr>
              <p:nvPr/>
            </p:nvCxnSpPr>
            <p:spPr>
              <a:xfrm rot="5400000">
                <a:off x="10301169" y="35748083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20" name="Straight Connector 1419"/>
              <p:cNvCxnSpPr>
                <a:stCxn id="1411" idx="4"/>
                <a:endCxn id="1417" idx="0"/>
              </p:cNvCxnSpPr>
              <p:nvPr/>
            </p:nvCxnSpPr>
            <p:spPr>
              <a:xfrm rot="16200000" flipH="1">
                <a:off x="11017651" y="35724026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21" name="Oval 1420"/>
              <p:cNvSpPr/>
              <p:nvPr/>
            </p:nvSpPr>
            <p:spPr>
              <a:xfrm>
                <a:off x="10582850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22" name="Straight Connector 1421"/>
              <p:cNvCxnSpPr>
                <a:stCxn id="1410" idx="4"/>
                <a:endCxn id="1421" idx="0"/>
              </p:cNvCxnSpPr>
              <p:nvPr/>
            </p:nvCxnSpPr>
            <p:spPr>
              <a:xfrm rot="16200000" flipH="1">
                <a:off x="10431241" y="35727338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23" name="Oval 1422"/>
              <p:cNvSpPr/>
              <p:nvPr/>
            </p:nvSpPr>
            <p:spPr>
              <a:xfrm>
                <a:off x="10927406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24" name="Straight Connector 1423"/>
              <p:cNvCxnSpPr>
                <a:stCxn id="1411" idx="4"/>
                <a:endCxn id="1423" idx="0"/>
              </p:cNvCxnSpPr>
              <p:nvPr/>
            </p:nvCxnSpPr>
            <p:spPr>
              <a:xfrm rot="5400000">
                <a:off x="10895069" y="35747217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25" name="Oval 1424"/>
              <p:cNvSpPr/>
              <p:nvPr/>
            </p:nvSpPr>
            <p:spPr>
              <a:xfrm>
                <a:off x="10120349" y="37146184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26" name="Oval 1425"/>
              <p:cNvSpPr/>
              <p:nvPr/>
            </p:nvSpPr>
            <p:spPr>
              <a:xfrm>
                <a:off x="11295155" y="37156123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27" name="Straight Connector 1426"/>
              <p:cNvCxnSpPr>
                <a:stCxn id="1414" idx="4"/>
                <a:endCxn id="1425" idx="0"/>
              </p:cNvCxnSpPr>
              <p:nvPr/>
            </p:nvCxnSpPr>
            <p:spPr>
              <a:xfrm rot="5400000">
                <a:off x="9885326" y="36582837"/>
                <a:ext cx="912671" cy="21402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28" name="Straight Connector 1427"/>
              <p:cNvCxnSpPr>
                <a:stCxn id="1417" idx="4"/>
                <a:endCxn id="1426" idx="0"/>
              </p:cNvCxnSpPr>
              <p:nvPr/>
            </p:nvCxnSpPr>
            <p:spPr>
              <a:xfrm rot="16200000" flipH="1">
                <a:off x="10881024" y="36627692"/>
                <a:ext cx="934278" cy="12258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30" name="Straight Connector 1429"/>
              <p:cNvCxnSpPr/>
              <p:nvPr/>
            </p:nvCxnSpPr>
            <p:spPr>
              <a:xfrm>
                <a:off x="10610472" y="36526645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sp>
            <p:nvSpPr>
              <p:cNvPr id="1431" name="Oval 1430"/>
              <p:cNvSpPr/>
              <p:nvPr/>
            </p:nvSpPr>
            <p:spPr>
              <a:xfrm>
                <a:off x="11825321" y="37146184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32" name="Oval 1431"/>
              <p:cNvSpPr/>
              <p:nvPr/>
            </p:nvSpPr>
            <p:spPr>
              <a:xfrm>
                <a:off x="11752355" y="37036856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33" name="Straight Connector 1432"/>
              <p:cNvCxnSpPr/>
              <p:nvPr/>
            </p:nvCxnSpPr>
            <p:spPr>
              <a:xfrm>
                <a:off x="12171866" y="36125767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34" name="Straight Connector 1433"/>
              <p:cNvCxnSpPr/>
              <p:nvPr/>
            </p:nvCxnSpPr>
            <p:spPr>
              <a:xfrm>
                <a:off x="12359891" y="37287057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435" name="Straight Connector 1434"/>
              <p:cNvCxnSpPr/>
              <p:nvPr/>
            </p:nvCxnSpPr>
            <p:spPr>
              <a:xfrm>
                <a:off x="12476666" y="35505327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36" name="Straight Connector 1435"/>
              <p:cNvCxnSpPr>
                <a:stCxn id="1438" idx="4"/>
                <a:endCxn id="1439" idx="0"/>
              </p:cNvCxnSpPr>
              <p:nvPr/>
            </p:nvCxnSpPr>
            <p:spPr>
              <a:xfrm rot="5400000">
                <a:off x="12156165" y="35013378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37" name="Straight Connector 1436"/>
              <p:cNvCxnSpPr>
                <a:stCxn id="1438" idx="4"/>
                <a:endCxn id="1440" idx="0"/>
              </p:cNvCxnSpPr>
              <p:nvPr/>
            </p:nvCxnSpPr>
            <p:spPr>
              <a:xfrm rot="16200000" flipH="1">
                <a:off x="12447713" y="34993499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38" name="Oval 1437"/>
              <p:cNvSpPr/>
              <p:nvPr/>
            </p:nvSpPr>
            <p:spPr>
              <a:xfrm>
                <a:off x="12400466" y="346978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39" name="Oval 1438"/>
              <p:cNvSpPr/>
              <p:nvPr/>
            </p:nvSpPr>
            <p:spPr>
              <a:xfrm>
                <a:off x="12128795" y="353719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40" name="Oval 1439"/>
              <p:cNvSpPr/>
              <p:nvPr/>
            </p:nvSpPr>
            <p:spPr>
              <a:xfrm>
                <a:off x="12711893" y="353719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41" name="Oval 1440"/>
              <p:cNvSpPr/>
              <p:nvPr/>
            </p:nvSpPr>
            <p:spPr>
              <a:xfrm>
                <a:off x="12383900" y="35362452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42" name="Straight Connector 1441"/>
              <p:cNvCxnSpPr>
                <a:stCxn id="1443" idx="4"/>
                <a:endCxn id="1445" idx="0"/>
              </p:cNvCxnSpPr>
              <p:nvPr/>
            </p:nvCxnSpPr>
            <p:spPr>
              <a:xfrm rot="16200000" flipH="1">
                <a:off x="11855341" y="36511938"/>
                <a:ext cx="902732" cy="345882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43" name="Oval 1442"/>
              <p:cNvSpPr/>
              <p:nvPr/>
            </p:nvSpPr>
            <p:spPr>
              <a:xfrm>
                <a:off x="12019466" y="36004913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44" name="Oval 1443"/>
              <p:cNvSpPr/>
              <p:nvPr/>
            </p:nvSpPr>
            <p:spPr>
              <a:xfrm>
                <a:off x="12100304" y="37146184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45" name="Oval 1444"/>
              <p:cNvSpPr/>
              <p:nvPr/>
            </p:nvSpPr>
            <p:spPr>
              <a:xfrm>
                <a:off x="12365348" y="3713624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46" name="Oval 1445"/>
              <p:cNvSpPr/>
              <p:nvPr/>
            </p:nvSpPr>
            <p:spPr>
              <a:xfrm>
                <a:off x="12857666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47" name="Straight Connector 1446"/>
              <p:cNvCxnSpPr>
                <a:stCxn id="1438" idx="4"/>
                <a:endCxn id="1441" idx="0"/>
              </p:cNvCxnSpPr>
              <p:nvPr/>
            </p:nvCxnSpPr>
            <p:spPr>
              <a:xfrm rot="5400000">
                <a:off x="12288481" y="35136165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48" name="Straight Connector 1447"/>
              <p:cNvCxnSpPr>
                <a:stCxn id="1439" idx="4"/>
                <a:endCxn id="1443" idx="0"/>
              </p:cNvCxnSpPr>
              <p:nvPr/>
            </p:nvCxnSpPr>
            <p:spPr>
              <a:xfrm rot="5400000">
                <a:off x="11986263" y="35748083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49" name="Straight Connector 1448"/>
              <p:cNvCxnSpPr>
                <a:stCxn id="1440" idx="4"/>
                <a:endCxn id="1446" idx="0"/>
              </p:cNvCxnSpPr>
              <p:nvPr/>
            </p:nvCxnSpPr>
            <p:spPr>
              <a:xfrm rot="16200000" flipH="1">
                <a:off x="12702745" y="35724026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50" name="Oval 1449"/>
              <p:cNvSpPr/>
              <p:nvPr/>
            </p:nvSpPr>
            <p:spPr>
              <a:xfrm>
                <a:off x="12267944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51" name="Straight Connector 1450"/>
              <p:cNvCxnSpPr>
                <a:stCxn id="1439" idx="4"/>
                <a:endCxn id="1450" idx="0"/>
              </p:cNvCxnSpPr>
              <p:nvPr/>
            </p:nvCxnSpPr>
            <p:spPr>
              <a:xfrm rot="16200000" flipH="1">
                <a:off x="12116335" y="35727338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52" name="Oval 1451"/>
              <p:cNvSpPr/>
              <p:nvPr/>
            </p:nvSpPr>
            <p:spPr>
              <a:xfrm>
                <a:off x="12612500" y="35993245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53" name="Straight Connector 1452"/>
              <p:cNvCxnSpPr>
                <a:stCxn id="1440" idx="4"/>
                <a:endCxn id="1452" idx="0"/>
              </p:cNvCxnSpPr>
              <p:nvPr/>
            </p:nvCxnSpPr>
            <p:spPr>
              <a:xfrm rot="5400000">
                <a:off x="12580163" y="35747217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54" name="Oval 1453"/>
              <p:cNvSpPr/>
              <p:nvPr/>
            </p:nvSpPr>
            <p:spPr>
              <a:xfrm>
                <a:off x="12971555" y="37156123"/>
                <a:ext cx="228600" cy="228600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55" name="Straight Connector 1454"/>
              <p:cNvCxnSpPr>
                <a:stCxn id="1443" idx="4"/>
                <a:endCxn id="1431" idx="0"/>
              </p:cNvCxnSpPr>
              <p:nvPr/>
            </p:nvCxnSpPr>
            <p:spPr>
              <a:xfrm rot="5400000">
                <a:off x="11580359" y="36592776"/>
                <a:ext cx="912671" cy="194145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56" name="Straight Connector 1455"/>
              <p:cNvCxnSpPr>
                <a:stCxn id="1446" idx="4"/>
                <a:endCxn id="1454" idx="0"/>
              </p:cNvCxnSpPr>
              <p:nvPr/>
            </p:nvCxnSpPr>
            <p:spPr>
              <a:xfrm rot="16200000" flipH="1">
                <a:off x="12561771" y="36632039"/>
                <a:ext cx="934278" cy="1138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57" name="Straight Connector 1456"/>
              <p:cNvCxnSpPr/>
              <p:nvPr/>
            </p:nvCxnSpPr>
            <p:spPr>
              <a:xfrm>
                <a:off x="12283691" y="36526645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458" name="Shape 156"/>
              <p:cNvCxnSpPr>
                <a:stCxn id="1429" idx="5"/>
                <a:endCxn id="1432" idx="3"/>
              </p:cNvCxnSpPr>
              <p:nvPr/>
            </p:nvCxnSpPr>
            <p:spPr>
              <a:xfrm rot="16200000" flipH="1">
                <a:off x="11357060" y="36892237"/>
                <a:ext cx="11035" cy="1047377"/>
              </a:xfrm>
              <a:prstGeom prst="curvedConnector3">
                <a:avLst>
                  <a:gd name="adj1" fmla="val 2769551"/>
                </a:avLst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1459" name="Curved Connector 1458"/>
              <p:cNvCxnSpPr>
                <a:stCxn id="1410" idx="2"/>
                <a:endCxn id="1414" idx="2"/>
              </p:cNvCxnSpPr>
              <p:nvPr/>
            </p:nvCxnSpPr>
            <p:spPr>
              <a:xfrm rot="10800000" flipV="1">
                <a:off x="10334374" y="35486277"/>
                <a:ext cx="109329" cy="632936"/>
              </a:xfrm>
              <a:prstGeom prst="curvedConnector3">
                <a:avLst>
                  <a:gd name="adj1" fmla="val 200001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460" name="Curved Connector 1459"/>
              <p:cNvCxnSpPr>
                <a:stCxn id="1409" idx="2"/>
                <a:endCxn id="1410" idx="2"/>
              </p:cNvCxnSpPr>
              <p:nvPr/>
            </p:nvCxnSpPr>
            <p:spPr>
              <a:xfrm rot="10800000" flipV="1">
                <a:off x="10443703" y="34812145"/>
                <a:ext cx="271671" cy="674132"/>
              </a:xfrm>
              <a:prstGeom prst="curvedConnector3">
                <a:avLst>
                  <a:gd name="adj1" fmla="val 121951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461" name="Shape 1460"/>
              <p:cNvCxnSpPr>
                <a:stCxn id="1414" idx="2"/>
              </p:cNvCxnSpPr>
              <p:nvPr/>
            </p:nvCxnSpPr>
            <p:spPr>
              <a:xfrm rot="10800000" flipV="1">
                <a:off x="10192312" y="36119213"/>
                <a:ext cx="142061" cy="983628"/>
              </a:xfrm>
              <a:prstGeom prst="curvedConnector2">
                <a:avLst/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462" name="Curved Connector 1461"/>
              <p:cNvCxnSpPr/>
              <p:nvPr/>
            </p:nvCxnSpPr>
            <p:spPr>
              <a:xfrm rot="10800000" flipV="1">
                <a:off x="12019467" y="35494835"/>
                <a:ext cx="109329" cy="632936"/>
              </a:xfrm>
              <a:prstGeom prst="curvedConnector3">
                <a:avLst>
                  <a:gd name="adj1" fmla="val 200001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463" name="Curved Connector 1462"/>
              <p:cNvCxnSpPr/>
              <p:nvPr/>
            </p:nvCxnSpPr>
            <p:spPr>
              <a:xfrm rot="10800000" flipV="1">
                <a:off x="12128796" y="34820703"/>
                <a:ext cx="271671" cy="674132"/>
              </a:xfrm>
              <a:prstGeom prst="curvedConnector3">
                <a:avLst>
                  <a:gd name="adj1" fmla="val 121951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464" name="Shape 1463"/>
              <p:cNvCxnSpPr>
                <a:stCxn id="1443" idx="2"/>
                <a:endCxn id="1432" idx="1"/>
              </p:cNvCxnSpPr>
              <p:nvPr/>
            </p:nvCxnSpPr>
            <p:spPr>
              <a:xfrm rot="10800000" flipV="1">
                <a:off x="11886266" y="36119213"/>
                <a:ext cx="133200" cy="983628"/>
              </a:xfrm>
              <a:prstGeom prst="curvedConnector2">
                <a:avLst/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sp>
            <p:nvSpPr>
              <p:cNvPr id="1465" name="TextBox 1464"/>
              <p:cNvSpPr txBox="1"/>
              <p:nvPr/>
            </p:nvSpPr>
            <p:spPr>
              <a:xfrm>
                <a:off x="10241606" y="37654736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Compute Visibility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66" name="TextBox 1465"/>
              <p:cNvSpPr txBox="1"/>
              <p:nvPr/>
            </p:nvSpPr>
            <p:spPr>
              <a:xfrm>
                <a:off x="10878530" y="34626614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TextBox 1466"/>
              <p:cNvSpPr txBox="1"/>
              <p:nvPr/>
            </p:nvSpPr>
            <p:spPr>
              <a:xfrm>
                <a:off x="12562805" y="34616675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Oval 1467"/>
              <p:cNvSpPr/>
              <p:nvPr/>
            </p:nvSpPr>
            <p:spPr>
              <a:xfrm>
                <a:off x="11523755" y="33997136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69" name="TextBox 1468"/>
              <p:cNvSpPr txBox="1"/>
              <p:nvPr/>
            </p:nvSpPr>
            <p:spPr>
              <a:xfrm>
                <a:off x="11692721" y="33920936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470" name="Straight Connector 1469"/>
              <p:cNvCxnSpPr/>
              <p:nvPr/>
            </p:nvCxnSpPr>
            <p:spPr>
              <a:xfrm>
                <a:off x="10770318" y="34454336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1" name="Straight Connector 1470"/>
              <p:cNvCxnSpPr/>
              <p:nvPr/>
            </p:nvCxnSpPr>
            <p:spPr>
              <a:xfrm>
                <a:off x="10761758" y="34513970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72" name="Straight Connector 1471"/>
              <p:cNvCxnSpPr>
                <a:endCxn id="1481" idx="0"/>
              </p:cNvCxnSpPr>
              <p:nvPr/>
            </p:nvCxnSpPr>
            <p:spPr>
              <a:xfrm rot="10800000" flipV="1">
                <a:off x="14248574" y="34442669"/>
                <a:ext cx="495300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73" name="Straight Connector 1472"/>
              <p:cNvCxnSpPr>
                <a:endCxn id="1510" idx="0"/>
              </p:cNvCxnSpPr>
              <p:nvPr/>
            </p:nvCxnSpPr>
            <p:spPr>
              <a:xfrm>
                <a:off x="15656959" y="34442669"/>
                <a:ext cx="551622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74" name="Straight Connector 1473"/>
              <p:cNvCxnSpPr>
                <a:endCxn id="1533" idx="4"/>
              </p:cNvCxnSpPr>
              <p:nvPr/>
            </p:nvCxnSpPr>
            <p:spPr>
              <a:xfrm flipV="1">
                <a:off x="14790257" y="34214068"/>
                <a:ext cx="41910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75" name="Straight Connector 1474"/>
              <p:cNvCxnSpPr>
                <a:stCxn id="1533" idx="4"/>
              </p:cNvCxnSpPr>
              <p:nvPr/>
            </p:nvCxnSpPr>
            <p:spPr>
              <a:xfrm rot="16200000" flipH="1">
                <a:off x="15304607" y="34118818"/>
                <a:ext cx="228602" cy="419102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476" name="Straight Connector 1475"/>
              <p:cNvCxnSpPr/>
              <p:nvPr/>
            </p:nvCxnSpPr>
            <p:spPr>
              <a:xfrm>
                <a:off x="13905674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77" name="Straight Connector 1476"/>
              <p:cNvCxnSpPr/>
              <p:nvPr/>
            </p:nvCxnSpPr>
            <p:spPr>
              <a:xfrm>
                <a:off x="14069949" y="37275389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478" name="Straight Connector 1477"/>
              <p:cNvCxnSpPr/>
              <p:nvPr/>
            </p:nvCxnSpPr>
            <p:spPr>
              <a:xfrm>
                <a:off x="14210474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479" name="Straight Connector 1478"/>
              <p:cNvCxnSpPr>
                <a:stCxn id="1481" idx="4"/>
                <a:endCxn id="1482" idx="0"/>
              </p:cNvCxnSpPr>
              <p:nvPr/>
            </p:nvCxnSpPr>
            <p:spPr>
              <a:xfrm rot="5400000">
                <a:off x="13889973" y="35001710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80" name="Straight Connector 1479"/>
              <p:cNvCxnSpPr>
                <a:stCxn id="1481" idx="4"/>
                <a:endCxn id="1483" idx="0"/>
              </p:cNvCxnSpPr>
              <p:nvPr/>
            </p:nvCxnSpPr>
            <p:spPr>
              <a:xfrm rot="16200000" flipH="1">
                <a:off x="14181521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81" name="Oval 1480"/>
              <p:cNvSpPr/>
              <p:nvPr/>
            </p:nvSpPr>
            <p:spPr>
              <a:xfrm>
                <a:off x="14134274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2" name="Oval 1481"/>
              <p:cNvSpPr/>
              <p:nvPr/>
            </p:nvSpPr>
            <p:spPr>
              <a:xfrm>
                <a:off x="13862603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3" name="Oval 1482"/>
              <p:cNvSpPr/>
              <p:nvPr/>
            </p:nvSpPr>
            <p:spPr>
              <a:xfrm>
                <a:off x="14445701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4" name="Oval 1483"/>
              <p:cNvSpPr/>
              <p:nvPr/>
            </p:nvSpPr>
            <p:spPr>
              <a:xfrm>
                <a:off x="14117708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85" name="Straight Connector 1484"/>
              <p:cNvCxnSpPr>
                <a:stCxn id="1486" idx="4"/>
                <a:endCxn id="1488" idx="0"/>
              </p:cNvCxnSpPr>
              <p:nvPr/>
            </p:nvCxnSpPr>
            <p:spPr>
              <a:xfrm rot="16200000" flipH="1">
                <a:off x="13587493" y="36501926"/>
                <a:ext cx="902732" cy="34257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86" name="Oval 1485"/>
              <p:cNvSpPr/>
              <p:nvPr/>
            </p:nvSpPr>
            <p:spPr>
              <a:xfrm>
                <a:off x="13753274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7" name="Oval 1486"/>
              <p:cNvSpPr/>
              <p:nvPr/>
            </p:nvSpPr>
            <p:spPr>
              <a:xfrm>
                <a:off x="13830800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8" name="Oval 1487"/>
              <p:cNvSpPr/>
              <p:nvPr/>
            </p:nvSpPr>
            <p:spPr>
              <a:xfrm>
                <a:off x="14095844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89" name="Oval 1488"/>
              <p:cNvSpPr/>
              <p:nvPr/>
            </p:nvSpPr>
            <p:spPr>
              <a:xfrm>
                <a:off x="14591474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90" name="Straight Connector 1489"/>
              <p:cNvCxnSpPr>
                <a:stCxn id="1481" idx="4"/>
                <a:endCxn id="1484" idx="0"/>
              </p:cNvCxnSpPr>
              <p:nvPr/>
            </p:nvCxnSpPr>
            <p:spPr>
              <a:xfrm rot="5400000">
                <a:off x="14022289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91" name="Straight Connector 1490"/>
              <p:cNvCxnSpPr>
                <a:stCxn id="1482" idx="4"/>
                <a:endCxn id="1486" idx="0"/>
              </p:cNvCxnSpPr>
              <p:nvPr/>
            </p:nvCxnSpPr>
            <p:spPr>
              <a:xfrm rot="5400000">
                <a:off x="13720071" y="35736415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492" name="Straight Connector 1491"/>
              <p:cNvCxnSpPr>
                <a:stCxn id="1483" idx="4"/>
                <a:endCxn id="1489" idx="0"/>
              </p:cNvCxnSpPr>
              <p:nvPr/>
            </p:nvCxnSpPr>
            <p:spPr>
              <a:xfrm rot="16200000" flipH="1">
                <a:off x="14436553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93" name="Oval 1492"/>
              <p:cNvSpPr/>
              <p:nvPr/>
            </p:nvSpPr>
            <p:spPr>
              <a:xfrm>
                <a:off x="14001752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94" name="Straight Connector 1493"/>
              <p:cNvCxnSpPr>
                <a:stCxn id="1482" idx="4"/>
                <a:endCxn id="1493" idx="0"/>
              </p:cNvCxnSpPr>
              <p:nvPr/>
            </p:nvCxnSpPr>
            <p:spPr>
              <a:xfrm rot="16200000" flipH="1">
                <a:off x="13850143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95" name="Oval 1494"/>
              <p:cNvSpPr/>
              <p:nvPr/>
            </p:nvSpPr>
            <p:spPr>
              <a:xfrm>
                <a:off x="14346308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96" name="Straight Connector 1495"/>
              <p:cNvCxnSpPr>
                <a:stCxn id="1483" idx="4"/>
                <a:endCxn id="1495" idx="0"/>
              </p:cNvCxnSpPr>
              <p:nvPr/>
            </p:nvCxnSpPr>
            <p:spPr>
              <a:xfrm rot="5400000">
                <a:off x="14313971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497" name="Oval 1496"/>
              <p:cNvSpPr/>
              <p:nvPr/>
            </p:nvSpPr>
            <p:spPr>
              <a:xfrm>
                <a:off x="13555817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498" name="Oval 1497"/>
              <p:cNvSpPr/>
              <p:nvPr/>
            </p:nvSpPr>
            <p:spPr>
              <a:xfrm>
                <a:off x="147241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499" name="Straight Connector 1498"/>
              <p:cNvCxnSpPr>
                <a:stCxn id="1486" idx="4"/>
                <a:endCxn id="1497" idx="0"/>
              </p:cNvCxnSpPr>
              <p:nvPr/>
            </p:nvCxnSpPr>
            <p:spPr>
              <a:xfrm rot="5400000">
                <a:off x="13312511" y="36579452"/>
                <a:ext cx="912671" cy="19745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00" name="Straight Connector 1499"/>
              <p:cNvCxnSpPr>
                <a:stCxn id="1489" idx="4"/>
                <a:endCxn id="1498" idx="0"/>
              </p:cNvCxnSpPr>
              <p:nvPr/>
            </p:nvCxnSpPr>
            <p:spPr>
              <a:xfrm rot="16200000" flipH="1">
                <a:off x="14304975" y="36610975"/>
                <a:ext cx="934278" cy="13268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01" name="Oval 1500"/>
              <p:cNvSpPr/>
              <p:nvPr/>
            </p:nvSpPr>
            <p:spPr>
              <a:xfrm>
                <a:off x="13493868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02" name="Straight Connector 1501"/>
              <p:cNvCxnSpPr/>
              <p:nvPr/>
            </p:nvCxnSpPr>
            <p:spPr>
              <a:xfrm>
                <a:off x="14029374" y="36514977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sp>
            <p:nvSpPr>
              <p:cNvPr id="1503" name="Oval 1502"/>
              <p:cNvSpPr/>
              <p:nvPr/>
            </p:nvSpPr>
            <p:spPr>
              <a:xfrm>
                <a:off x="15535702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04" name="Oval 1503"/>
              <p:cNvSpPr/>
              <p:nvPr/>
            </p:nvSpPr>
            <p:spPr>
              <a:xfrm>
                <a:off x="15466959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05" name="Straight Connector 1504"/>
              <p:cNvCxnSpPr/>
              <p:nvPr/>
            </p:nvCxnSpPr>
            <p:spPr>
              <a:xfrm>
                <a:off x="15865681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16053706" y="37275389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16170481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08" name="Straight Connector 1507"/>
              <p:cNvCxnSpPr>
                <a:stCxn id="1510" idx="4"/>
                <a:endCxn id="1511" idx="0"/>
              </p:cNvCxnSpPr>
              <p:nvPr/>
            </p:nvCxnSpPr>
            <p:spPr>
              <a:xfrm rot="5400000">
                <a:off x="15849980" y="35001710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09" name="Straight Connector 1508"/>
              <p:cNvCxnSpPr>
                <a:stCxn id="1510" idx="4"/>
                <a:endCxn id="1512" idx="0"/>
              </p:cNvCxnSpPr>
              <p:nvPr/>
            </p:nvCxnSpPr>
            <p:spPr>
              <a:xfrm rot="16200000" flipH="1">
                <a:off x="16141528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10" name="Oval 1509"/>
              <p:cNvSpPr/>
              <p:nvPr/>
            </p:nvSpPr>
            <p:spPr>
              <a:xfrm>
                <a:off x="16094281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1" name="Oval 1510"/>
              <p:cNvSpPr/>
              <p:nvPr/>
            </p:nvSpPr>
            <p:spPr>
              <a:xfrm>
                <a:off x="15822610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2" name="Oval 1511"/>
              <p:cNvSpPr/>
              <p:nvPr/>
            </p:nvSpPr>
            <p:spPr>
              <a:xfrm>
                <a:off x="16405708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3" name="Oval 1512"/>
              <p:cNvSpPr/>
              <p:nvPr/>
            </p:nvSpPr>
            <p:spPr>
              <a:xfrm>
                <a:off x="16077715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14" name="Straight Connector 1513"/>
              <p:cNvCxnSpPr>
                <a:stCxn id="1515" idx="4"/>
                <a:endCxn id="1517" idx="0"/>
              </p:cNvCxnSpPr>
              <p:nvPr/>
            </p:nvCxnSpPr>
            <p:spPr>
              <a:xfrm rot="16200000" flipH="1">
                <a:off x="15557439" y="36491987"/>
                <a:ext cx="902732" cy="362448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15" name="Oval 1514"/>
              <p:cNvSpPr/>
              <p:nvPr/>
            </p:nvSpPr>
            <p:spPr>
              <a:xfrm>
                <a:off x="15713281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6" name="Oval 1515"/>
              <p:cNvSpPr/>
              <p:nvPr/>
            </p:nvSpPr>
            <p:spPr>
              <a:xfrm>
                <a:off x="15810685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7" name="Oval 1516"/>
              <p:cNvSpPr/>
              <p:nvPr/>
            </p:nvSpPr>
            <p:spPr>
              <a:xfrm>
                <a:off x="16075729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18" name="Oval 1517"/>
              <p:cNvSpPr/>
              <p:nvPr/>
            </p:nvSpPr>
            <p:spPr>
              <a:xfrm>
                <a:off x="16551481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19" name="Straight Connector 1518"/>
              <p:cNvCxnSpPr>
                <a:stCxn id="1510" idx="4"/>
                <a:endCxn id="1513" idx="0"/>
              </p:cNvCxnSpPr>
              <p:nvPr/>
            </p:nvCxnSpPr>
            <p:spPr>
              <a:xfrm rot="5400000">
                <a:off x="15982296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20" name="Straight Connector 1519"/>
              <p:cNvCxnSpPr>
                <a:stCxn id="1511" idx="4"/>
                <a:endCxn id="1515" idx="0"/>
              </p:cNvCxnSpPr>
              <p:nvPr/>
            </p:nvCxnSpPr>
            <p:spPr>
              <a:xfrm rot="5400000">
                <a:off x="15680078" y="35736415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21" name="Straight Connector 1520"/>
              <p:cNvCxnSpPr>
                <a:stCxn id="1512" idx="4"/>
                <a:endCxn id="1518" idx="0"/>
              </p:cNvCxnSpPr>
              <p:nvPr/>
            </p:nvCxnSpPr>
            <p:spPr>
              <a:xfrm rot="16200000" flipH="1">
                <a:off x="16396560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22" name="Oval 1521"/>
              <p:cNvSpPr/>
              <p:nvPr/>
            </p:nvSpPr>
            <p:spPr>
              <a:xfrm>
                <a:off x="15961759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23" name="Straight Connector 1522"/>
              <p:cNvCxnSpPr>
                <a:stCxn id="1511" idx="4"/>
                <a:endCxn id="1522" idx="0"/>
              </p:cNvCxnSpPr>
              <p:nvPr/>
            </p:nvCxnSpPr>
            <p:spPr>
              <a:xfrm rot="16200000" flipH="1">
                <a:off x="15810150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24" name="Oval 1523"/>
              <p:cNvSpPr/>
              <p:nvPr/>
            </p:nvSpPr>
            <p:spPr>
              <a:xfrm>
                <a:off x="16306315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25" name="Straight Connector 1524"/>
              <p:cNvCxnSpPr>
                <a:stCxn id="1512" idx="4"/>
                <a:endCxn id="1524" idx="0"/>
              </p:cNvCxnSpPr>
              <p:nvPr/>
            </p:nvCxnSpPr>
            <p:spPr>
              <a:xfrm rot="5400000">
                <a:off x="16273978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26" name="Oval 1525"/>
              <p:cNvSpPr/>
              <p:nvPr/>
            </p:nvSpPr>
            <p:spPr>
              <a:xfrm>
                <a:off x="167053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27" name="Straight Connector 1526"/>
              <p:cNvCxnSpPr>
                <a:stCxn id="1515" idx="4"/>
                <a:endCxn id="1503" idx="0"/>
              </p:cNvCxnSpPr>
              <p:nvPr/>
            </p:nvCxnSpPr>
            <p:spPr>
              <a:xfrm rot="5400000">
                <a:off x="15282457" y="36589391"/>
                <a:ext cx="912671" cy="1775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28" name="Straight Connector 1527"/>
              <p:cNvCxnSpPr>
                <a:stCxn id="1518" idx="4"/>
                <a:endCxn id="1526" idx="0"/>
              </p:cNvCxnSpPr>
              <p:nvPr/>
            </p:nvCxnSpPr>
            <p:spPr>
              <a:xfrm rot="16200000" flipH="1">
                <a:off x="16275579" y="36600379"/>
                <a:ext cx="934278" cy="15387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29" name="Straight Connector 1528"/>
              <p:cNvCxnSpPr/>
              <p:nvPr/>
            </p:nvCxnSpPr>
            <p:spPr>
              <a:xfrm>
                <a:off x="15989381" y="36514977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sp>
            <p:nvSpPr>
              <p:cNvPr id="1530" name="TextBox 1529"/>
              <p:cNvSpPr txBox="1"/>
              <p:nvPr/>
            </p:nvSpPr>
            <p:spPr>
              <a:xfrm>
                <a:off x="13882290" y="33832800"/>
                <a:ext cx="11530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Complete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Visibility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31" name="TextBox 1530"/>
              <p:cNvSpPr txBox="1"/>
              <p:nvPr/>
            </p:nvSpPr>
            <p:spPr>
              <a:xfrm>
                <a:off x="14306552" y="3461494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2" name="TextBox 1531"/>
              <p:cNvSpPr txBox="1"/>
              <p:nvPr/>
            </p:nvSpPr>
            <p:spPr>
              <a:xfrm>
                <a:off x="16256620" y="3460500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Oval 1532"/>
              <p:cNvSpPr/>
              <p:nvPr/>
            </p:nvSpPr>
            <p:spPr>
              <a:xfrm>
                <a:off x="15095057" y="3398546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34" name="TextBox 1533"/>
              <p:cNvSpPr txBox="1"/>
              <p:nvPr/>
            </p:nvSpPr>
            <p:spPr>
              <a:xfrm>
                <a:off x="15264023" y="33909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535" name="Straight Connector 1534"/>
              <p:cNvCxnSpPr/>
              <p:nvPr/>
            </p:nvCxnSpPr>
            <p:spPr>
              <a:xfrm>
                <a:off x="14329745" y="34442668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36" name="Curved Connector 1535"/>
              <p:cNvCxnSpPr>
                <a:stCxn id="1497" idx="4"/>
                <a:endCxn id="1503" idx="4"/>
              </p:cNvCxnSpPr>
              <p:nvPr/>
            </p:nvCxnSpPr>
            <p:spPr>
              <a:xfrm rot="16200000" flipH="1">
                <a:off x="14660059" y="36373173"/>
                <a:ext cx="1588" cy="1979885"/>
              </a:xfrm>
              <a:prstGeom prst="curvedConnector3">
                <a:avLst>
                  <a:gd name="adj1" fmla="val 21333193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37" name="Curved Connector 1536"/>
              <p:cNvCxnSpPr>
                <a:stCxn id="1497" idx="4"/>
                <a:endCxn id="1516" idx="4"/>
              </p:cNvCxnSpPr>
              <p:nvPr/>
            </p:nvCxnSpPr>
            <p:spPr>
              <a:xfrm rot="16200000" flipH="1">
                <a:off x="14797551" y="36235682"/>
                <a:ext cx="1588" cy="2254868"/>
              </a:xfrm>
              <a:prstGeom prst="curvedConnector3">
                <a:avLst>
                  <a:gd name="adj1" fmla="val 23414365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38" name="Curved Connector 1537"/>
              <p:cNvCxnSpPr>
                <a:stCxn id="1497" idx="4"/>
                <a:endCxn id="1517" idx="4"/>
              </p:cNvCxnSpPr>
              <p:nvPr/>
            </p:nvCxnSpPr>
            <p:spPr>
              <a:xfrm rot="5400000" flipH="1" flipV="1">
                <a:off x="14925103" y="36098191"/>
                <a:ext cx="9939" cy="2519912"/>
              </a:xfrm>
              <a:prstGeom prst="curvedConnector3">
                <a:avLst>
                  <a:gd name="adj1" fmla="val -3962754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39" name="Curved Connector 1538"/>
              <p:cNvCxnSpPr>
                <a:stCxn id="1487" idx="4"/>
                <a:endCxn id="1503" idx="4"/>
              </p:cNvCxnSpPr>
              <p:nvPr/>
            </p:nvCxnSpPr>
            <p:spPr>
              <a:xfrm rot="16200000" flipH="1">
                <a:off x="14797551" y="36510665"/>
                <a:ext cx="1588" cy="1704902"/>
              </a:xfrm>
              <a:prstGeom prst="curvedConnector3">
                <a:avLst>
                  <a:gd name="adj1" fmla="val 15783002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40" name="Curved Connector 1539"/>
              <p:cNvCxnSpPr>
                <a:stCxn id="1487" idx="4"/>
                <a:endCxn id="1516" idx="4"/>
              </p:cNvCxnSpPr>
              <p:nvPr/>
            </p:nvCxnSpPr>
            <p:spPr>
              <a:xfrm rot="16200000" flipH="1">
                <a:off x="14935042" y="36373173"/>
                <a:ext cx="1588" cy="1979885"/>
              </a:xfrm>
              <a:prstGeom prst="curvedConnector3">
                <a:avLst>
                  <a:gd name="adj1" fmla="val 178643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41" name="Curved Connector 1540"/>
              <p:cNvCxnSpPr>
                <a:stCxn id="1487" idx="4"/>
                <a:endCxn id="1517" idx="4"/>
              </p:cNvCxnSpPr>
              <p:nvPr/>
            </p:nvCxnSpPr>
            <p:spPr>
              <a:xfrm rot="5400000" flipH="1" flipV="1">
                <a:off x="15062594" y="36235682"/>
                <a:ext cx="9939" cy="2244929"/>
              </a:xfrm>
              <a:prstGeom prst="curvedConnector3">
                <a:avLst>
                  <a:gd name="adj1" fmla="val -2965108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42" name="Curved Connector 1541"/>
              <p:cNvCxnSpPr>
                <a:stCxn id="1488" idx="4"/>
                <a:endCxn id="1503" idx="4"/>
              </p:cNvCxnSpPr>
              <p:nvPr/>
            </p:nvCxnSpPr>
            <p:spPr>
              <a:xfrm rot="16200000" flipH="1">
                <a:off x="14925104" y="36638217"/>
                <a:ext cx="9939" cy="1439858"/>
              </a:xfrm>
              <a:prstGeom prst="curvedConnector3">
                <a:avLst>
                  <a:gd name="adj1" fmla="val 2178298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43" name="Curved Connector 1542"/>
              <p:cNvCxnSpPr>
                <a:stCxn id="1488" idx="4"/>
                <a:endCxn id="1516" idx="4"/>
              </p:cNvCxnSpPr>
              <p:nvPr/>
            </p:nvCxnSpPr>
            <p:spPr>
              <a:xfrm rot="16200000" flipH="1">
                <a:off x="15062595" y="36500725"/>
                <a:ext cx="9939" cy="1714841"/>
              </a:xfrm>
              <a:prstGeom prst="curvedConnector3">
                <a:avLst>
                  <a:gd name="adj1" fmla="val 1956656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1544" name="Curved Connector 1543"/>
              <p:cNvCxnSpPr>
                <a:stCxn id="1486" idx="0"/>
                <a:endCxn id="1515" idx="0"/>
              </p:cNvCxnSpPr>
              <p:nvPr/>
            </p:nvCxnSpPr>
            <p:spPr>
              <a:xfrm rot="5400000" flipH="1" flipV="1">
                <a:off x="14847577" y="35013242"/>
                <a:ext cx="1588" cy="1960007"/>
              </a:xfrm>
              <a:prstGeom prst="curvedConnector3">
                <a:avLst>
                  <a:gd name="adj1" fmla="val 10926515"/>
                </a:avLst>
              </a:prstGeom>
              <a:noFill/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545" name="TextBox 1544"/>
              <p:cNvSpPr txBox="1"/>
              <p:nvPr/>
            </p:nvSpPr>
            <p:spPr>
              <a:xfrm>
                <a:off x="14559183" y="35509468"/>
                <a:ext cx="1447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New Visibility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Link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46" name="TextBox 1545"/>
              <p:cNvSpPr txBox="1"/>
              <p:nvPr/>
            </p:nvSpPr>
            <p:spPr>
              <a:xfrm>
                <a:off x="13200155" y="36728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Lookup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47" name="TextBox 1546"/>
              <p:cNvSpPr txBox="1"/>
              <p:nvPr/>
            </p:nvSpPr>
            <p:spPr>
              <a:xfrm>
                <a:off x="15157605" y="36728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Lookup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548" name="Straight Connector 1547"/>
              <p:cNvCxnSpPr/>
              <p:nvPr/>
            </p:nvCxnSpPr>
            <p:spPr>
              <a:xfrm>
                <a:off x="14333060" y="34502302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49" name="Straight Connector 1548"/>
              <p:cNvCxnSpPr>
                <a:endCxn id="1558" idx="0"/>
              </p:cNvCxnSpPr>
              <p:nvPr/>
            </p:nvCxnSpPr>
            <p:spPr>
              <a:xfrm rot="10800000" flipV="1">
                <a:off x="18022091" y="34442669"/>
                <a:ext cx="495300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550" name="Straight Connector 1549"/>
              <p:cNvCxnSpPr>
                <a:endCxn id="1587" idx="0"/>
              </p:cNvCxnSpPr>
              <p:nvPr/>
            </p:nvCxnSpPr>
            <p:spPr>
              <a:xfrm>
                <a:off x="19430476" y="34442669"/>
                <a:ext cx="551622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551" name="Straight Connector 1550"/>
              <p:cNvCxnSpPr>
                <a:endCxn id="1610" idx="4"/>
              </p:cNvCxnSpPr>
              <p:nvPr/>
            </p:nvCxnSpPr>
            <p:spPr>
              <a:xfrm flipV="1">
                <a:off x="18563774" y="34214068"/>
                <a:ext cx="41910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552" name="Straight Connector 1551"/>
              <p:cNvCxnSpPr>
                <a:stCxn id="1610" idx="4"/>
              </p:cNvCxnSpPr>
              <p:nvPr/>
            </p:nvCxnSpPr>
            <p:spPr>
              <a:xfrm rot="16200000" flipH="1">
                <a:off x="19078124" y="34118818"/>
                <a:ext cx="228602" cy="419102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553" name="Straight Connector 1552"/>
              <p:cNvCxnSpPr/>
              <p:nvPr/>
            </p:nvCxnSpPr>
            <p:spPr>
              <a:xfrm>
                <a:off x="17679191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54" name="Straight Connector 1553"/>
              <p:cNvCxnSpPr/>
              <p:nvPr/>
            </p:nvCxnSpPr>
            <p:spPr>
              <a:xfrm>
                <a:off x="17855341" y="37275389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555" name="Straight Connector 1554"/>
              <p:cNvCxnSpPr/>
              <p:nvPr/>
            </p:nvCxnSpPr>
            <p:spPr>
              <a:xfrm>
                <a:off x="17983991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56" name="Straight Connector 1555"/>
              <p:cNvCxnSpPr>
                <a:stCxn id="1558" idx="4"/>
                <a:endCxn id="1559" idx="0"/>
              </p:cNvCxnSpPr>
              <p:nvPr/>
            </p:nvCxnSpPr>
            <p:spPr>
              <a:xfrm rot="5400000">
                <a:off x="17663490" y="35001710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57" name="Straight Connector 1556"/>
              <p:cNvCxnSpPr>
                <a:stCxn id="1558" idx="4"/>
                <a:endCxn id="1560" idx="0"/>
              </p:cNvCxnSpPr>
              <p:nvPr/>
            </p:nvCxnSpPr>
            <p:spPr>
              <a:xfrm rot="16200000" flipH="1">
                <a:off x="17955038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58" name="Oval 1557"/>
              <p:cNvSpPr/>
              <p:nvPr/>
            </p:nvSpPr>
            <p:spPr>
              <a:xfrm>
                <a:off x="17907791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59" name="Oval 1558"/>
              <p:cNvSpPr/>
              <p:nvPr/>
            </p:nvSpPr>
            <p:spPr>
              <a:xfrm>
                <a:off x="17636120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60" name="Oval 1559"/>
              <p:cNvSpPr/>
              <p:nvPr/>
            </p:nvSpPr>
            <p:spPr>
              <a:xfrm>
                <a:off x="18219218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61" name="Oval 1560"/>
              <p:cNvSpPr/>
              <p:nvPr/>
            </p:nvSpPr>
            <p:spPr>
              <a:xfrm>
                <a:off x="17891225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62" name="Straight Connector 1561"/>
              <p:cNvCxnSpPr>
                <a:stCxn id="1563" idx="4"/>
                <a:endCxn id="1565" idx="0"/>
              </p:cNvCxnSpPr>
              <p:nvPr/>
            </p:nvCxnSpPr>
            <p:spPr>
              <a:xfrm rot="16200000" flipH="1">
                <a:off x="17361010" y="36501926"/>
                <a:ext cx="902732" cy="34257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63" name="Oval 1562"/>
              <p:cNvSpPr/>
              <p:nvPr/>
            </p:nvSpPr>
            <p:spPr>
              <a:xfrm>
                <a:off x="17526791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64" name="Oval 1563"/>
              <p:cNvSpPr/>
              <p:nvPr/>
            </p:nvSpPr>
            <p:spPr>
              <a:xfrm>
                <a:off x="17604317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65" name="Oval 1564"/>
              <p:cNvSpPr/>
              <p:nvPr/>
            </p:nvSpPr>
            <p:spPr>
              <a:xfrm>
                <a:off x="17869361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66" name="Oval 1565"/>
              <p:cNvSpPr/>
              <p:nvPr/>
            </p:nvSpPr>
            <p:spPr>
              <a:xfrm>
                <a:off x="18364991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67" name="Straight Connector 1566"/>
              <p:cNvCxnSpPr>
                <a:stCxn id="1558" idx="4"/>
                <a:endCxn id="1561" idx="0"/>
              </p:cNvCxnSpPr>
              <p:nvPr/>
            </p:nvCxnSpPr>
            <p:spPr>
              <a:xfrm rot="5400000">
                <a:off x="17795806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68" name="Straight Connector 1567"/>
              <p:cNvCxnSpPr>
                <a:stCxn id="1559" idx="4"/>
                <a:endCxn id="1563" idx="0"/>
              </p:cNvCxnSpPr>
              <p:nvPr/>
            </p:nvCxnSpPr>
            <p:spPr>
              <a:xfrm rot="5400000">
                <a:off x="17493588" y="35736415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69" name="Straight Connector 1568"/>
              <p:cNvCxnSpPr>
                <a:stCxn id="1560" idx="4"/>
                <a:endCxn id="1566" idx="0"/>
              </p:cNvCxnSpPr>
              <p:nvPr/>
            </p:nvCxnSpPr>
            <p:spPr>
              <a:xfrm rot="16200000" flipH="1">
                <a:off x="18210070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70" name="Oval 1569"/>
              <p:cNvSpPr/>
              <p:nvPr/>
            </p:nvSpPr>
            <p:spPr>
              <a:xfrm>
                <a:off x="17775269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71" name="Straight Connector 1570"/>
              <p:cNvCxnSpPr>
                <a:stCxn id="1559" idx="4"/>
                <a:endCxn id="1570" idx="0"/>
              </p:cNvCxnSpPr>
              <p:nvPr/>
            </p:nvCxnSpPr>
            <p:spPr>
              <a:xfrm rot="16200000" flipH="1">
                <a:off x="17623660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72" name="Oval 1571"/>
              <p:cNvSpPr/>
              <p:nvPr/>
            </p:nvSpPr>
            <p:spPr>
              <a:xfrm>
                <a:off x="18119825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73" name="Straight Connector 1572"/>
              <p:cNvCxnSpPr>
                <a:stCxn id="1560" idx="4"/>
                <a:endCxn id="1572" idx="0"/>
              </p:cNvCxnSpPr>
              <p:nvPr/>
            </p:nvCxnSpPr>
            <p:spPr>
              <a:xfrm rot="5400000">
                <a:off x="18087488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74" name="Oval 1573"/>
              <p:cNvSpPr/>
              <p:nvPr/>
            </p:nvSpPr>
            <p:spPr>
              <a:xfrm>
                <a:off x="17329334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75" name="Oval 1574"/>
              <p:cNvSpPr/>
              <p:nvPr/>
            </p:nvSpPr>
            <p:spPr>
              <a:xfrm>
                <a:off x="185054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76" name="Straight Connector 1575"/>
              <p:cNvCxnSpPr>
                <a:stCxn id="1563" idx="4"/>
                <a:endCxn id="1574" idx="0"/>
              </p:cNvCxnSpPr>
              <p:nvPr/>
            </p:nvCxnSpPr>
            <p:spPr>
              <a:xfrm rot="5400000">
                <a:off x="17086028" y="36579452"/>
                <a:ext cx="912671" cy="19745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77" name="Straight Connector 1576"/>
              <p:cNvCxnSpPr>
                <a:stCxn id="1566" idx="4"/>
                <a:endCxn id="1575" idx="0"/>
              </p:cNvCxnSpPr>
              <p:nvPr/>
            </p:nvCxnSpPr>
            <p:spPr>
              <a:xfrm rot="16200000" flipH="1">
                <a:off x="18082384" y="36607084"/>
                <a:ext cx="934278" cy="1404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78" name="Oval 1577"/>
              <p:cNvSpPr/>
              <p:nvPr/>
            </p:nvSpPr>
            <p:spPr>
              <a:xfrm>
                <a:off x="17267385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79" name="Straight Connector 1578"/>
              <p:cNvCxnSpPr/>
              <p:nvPr/>
            </p:nvCxnSpPr>
            <p:spPr>
              <a:xfrm>
                <a:off x="17802891" y="36514977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sp>
            <p:nvSpPr>
              <p:cNvPr id="1580" name="Oval 1579"/>
              <p:cNvSpPr/>
              <p:nvPr/>
            </p:nvSpPr>
            <p:spPr>
              <a:xfrm>
                <a:off x="19309219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81" name="Oval 1580"/>
              <p:cNvSpPr/>
              <p:nvPr/>
            </p:nvSpPr>
            <p:spPr>
              <a:xfrm>
                <a:off x="19236253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82" name="Straight Connector 1581"/>
              <p:cNvCxnSpPr/>
              <p:nvPr/>
            </p:nvCxnSpPr>
            <p:spPr>
              <a:xfrm>
                <a:off x="19639198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83" name="Straight Connector 1582"/>
              <p:cNvCxnSpPr/>
              <p:nvPr/>
            </p:nvCxnSpPr>
            <p:spPr>
              <a:xfrm>
                <a:off x="19827223" y="37275389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584" name="Straight Connector 1583"/>
              <p:cNvCxnSpPr/>
              <p:nvPr/>
            </p:nvCxnSpPr>
            <p:spPr>
              <a:xfrm>
                <a:off x="19943998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585" name="Straight Connector 1584"/>
              <p:cNvCxnSpPr>
                <a:stCxn id="1587" idx="4"/>
                <a:endCxn id="1588" idx="0"/>
              </p:cNvCxnSpPr>
              <p:nvPr/>
            </p:nvCxnSpPr>
            <p:spPr>
              <a:xfrm rot="5400000">
                <a:off x="19623497" y="35001710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86" name="Straight Connector 1585"/>
              <p:cNvCxnSpPr>
                <a:stCxn id="1587" idx="4"/>
                <a:endCxn id="1589" idx="0"/>
              </p:cNvCxnSpPr>
              <p:nvPr/>
            </p:nvCxnSpPr>
            <p:spPr>
              <a:xfrm rot="16200000" flipH="1">
                <a:off x="19915045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87" name="Oval 1586"/>
              <p:cNvSpPr/>
              <p:nvPr/>
            </p:nvSpPr>
            <p:spPr>
              <a:xfrm>
                <a:off x="19867798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88" name="Oval 1587"/>
              <p:cNvSpPr/>
              <p:nvPr/>
            </p:nvSpPr>
            <p:spPr>
              <a:xfrm>
                <a:off x="19596127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89" name="Oval 1588"/>
              <p:cNvSpPr/>
              <p:nvPr/>
            </p:nvSpPr>
            <p:spPr>
              <a:xfrm>
                <a:off x="20179225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90" name="Oval 1589"/>
              <p:cNvSpPr/>
              <p:nvPr/>
            </p:nvSpPr>
            <p:spPr>
              <a:xfrm>
                <a:off x="19851232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91" name="Straight Connector 1590"/>
              <p:cNvCxnSpPr>
                <a:stCxn id="1592" idx="4"/>
                <a:endCxn id="1594" idx="0"/>
              </p:cNvCxnSpPr>
              <p:nvPr/>
            </p:nvCxnSpPr>
            <p:spPr>
              <a:xfrm rot="16200000" flipH="1">
                <a:off x="19330956" y="36491987"/>
                <a:ext cx="902732" cy="362448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92" name="Oval 1591"/>
              <p:cNvSpPr/>
              <p:nvPr/>
            </p:nvSpPr>
            <p:spPr>
              <a:xfrm>
                <a:off x="19486798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93" name="Oval 1592"/>
              <p:cNvSpPr/>
              <p:nvPr/>
            </p:nvSpPr>
            <p:spPr>
              <a:xfrm>
                <a:off x="19584202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94" name="Oval 1593"/>
              <p:cNvSpPr/>
              <p:nvPr/>
            </p:nvSpPr>
            <p:spPr>
              <a:xfrm>
                <a:off x="19849246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95" name="Oval 1594"/>
              <p:cNvSpPr/>
              <p:nvPr/>
            </p:nvSpPr>
            <p:spPr>
              <a:xfrm>
                <a:off x="20324998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596" name="Straight Connector 1595"/>
              <p:cNvCxnSpPr>
                <a:stCxn id="1587" idx="4"/>
                <a:endCxn id="1590" idx="0"/>
              </p:cNvCxnSpPr>
              <p:nvPr/>
            </p:nvCxnSpPr>
            <p:spPr>
              <a:xfrm rot="5400000">
                <a:off x="19755813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97" name="Straight Connector 1596"/>
              <p:cNvCxnSpPr>
                <a:stCxn id="1588" idx="4"/>
                <a:endCxn id="1592" idx="0"/>
              </p:cNvCxnSpPr>
              <p:nvPr/>
            </p:nvCxnSpPr>
            <p:spPr>
              <a:xfrm rot="5400000">
                <a:off x="19453595" y="35736415"/>
                <a:ext cx="404336" cy="1093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598" name="Straight Connector 1597"/>
              <p:cNvCxnSpPr>
                <a:stCxn id="1589" idx="4"/>
                <a:endCxn id="1595" idx="0"/>
              </p:cNvCxnSpPr>
              <p:nvPr/>
            </p:nvCxnSpPr>
            <p:spPr>
              <a:xfrm rot="16200000" flipH="1">
                <a:off x="20170077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599" name="Oval 1598"/>
              <p:cNvSpPr/>
              <p:nvPr/>
            </p:nvSpPr>
            <p:spPr>
              <a:xfrm>
                <a:off x="19735276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00" name="Straight Connector 1599"/>
              <p:cNvCxnSpPr>
                <a:stCxn id="1588" idx="4"/>
                <a:endCxn id="1599" idx="0"/>
              </p:cNvCxnSpPr>
              <p:nvPr/>
            </p:nvCxnSpPr>
            <p:spPr>
              <a:xfrm rot="16200000" flipH="1">
                <a:off x="19583667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01" name="Oval 1600"/>
              <p:cNvSpPr/>
              <p:nvPr/>
            </p:nvSpPr>
            <p:spPr>
              <a:xfrm>
                <a:off x="20079832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02" name="Straight Connector 1601"/>
              <p:cNvCxnSpPr>
                <a:stCxn id="1589" idx="4"/>
                <a:endCxn id="1601" idx="0"/>
              </p:cNvCxnSpPr>
              <p:nvPr/>
            </p:nvCxnSpPr>
            <p:spPr>
              <a:xfrm rot="5400000">
                <a:off x="20047495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03" name="Oval 1602"/>
              <p:cNvSpPr/>
              <p:nvPr/>
            </p:nvSpPr>
            <p:spPr>
              <a:xfrm>
                <a:off x="204866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04" name="Straight Connector 1603"/>
              <p:cNvCxnSpPr>
                <a:stCxn id="1592" idx="4"/>
                <a:endCxn id="1580" idx="0"/>
              </p:cNvCxnSpPr>
              <p:nvPr/>
            </p:nvCxnSpPr>
            <p:spPr>
              <a:xfrm rot="5400000">
                <a:off x="19055974" y="36589391"/>
                <a:ext cx="912671" cy="1775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05" name="Straight Connector 1604"/>
              <p:cNvCxnSpPr>
                <a:stCxn id="1595" idx="4"/>
                <a:endCxn id="1603" idx="0"/>
              </p:cNvCxnSpPr>
              <p:nvPr/>
            </p:nvCxnSpPr>
            <p:spPr>
              <a:xfrm rot="16200000" flipH="1">
                <a:off x="20052987" y="36596487"/>
                <a:ext cx="934278" cy="16165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06" name="Straight Connector 1605"/>
              <p:cNvCxnSpPr/>
              <p:nvPr/>
            </p:nvCxnSpPr>
            <p:spPr>
              <a:xfrm>
                <a:off x="19762898" y="36514977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sp>
            <p:nvSpPr>
              <p:cNvPr id="1607" name="TextBox 1606"/>
              <p:cNvSpPr txBox="1"/>
              <p:nvPr/>
            </p:nvSpPr>
            <p:spPr>
              <a:xfrm>
                <a:off x="17693442" y="33839486"/>
                <a:ext cx="10846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Partial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Visibility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08" name="TextBox 1607"/>
              <p:cNvSpPr txBox="1"/>
              <p:nvPr/>
            </p:nvSpPr>
            <p:spPr>
              <a:xfrm>
                <a:off x="18080069" y="3461494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9" name="TextBox 1608"/>
              <p:cNvSpPr txBox="1"/>
              <p:nvPr/>
            </p:nvSpPr>
            <p:spPr>
              <a:xfrm>
                <a:off x="20028140" y="3460500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0" name="Oval 1609"/>
              <p:cNvSpPr/>
              <p:nvPr/>
            </p:nvSpPr>
            <p:spPr>
              <a:xfrm>
                <a:off x="18868574" y="3398546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11" name="TextBox 1610"/>
              <p:cNvSpPr txBox="1"/>
              <p:nvPr/>
            </p:nvSpPr>
            <p:spPr>
              <a:xfrm>
                <a:off x="19037540" y="33909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612" name="Straight Connector 1611"/>
              <p:cNvCxnSpPr/>
              <p:nvPr/>
            </p:nvCxnSpPr>
            <p:spPr>
              <a:xfrm>
                <a:off x="18103262" y="34442668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13" name="Curved Connector 1612"/>
              <p:cNvCxnSpPr>
                <a:stCxn id="1563" idx="0"/>
                <a:endCxn id="1592" idx="0"/>
              </p:cNvCxnSpPr>
              <p:nvPr/>
            </p:nvCxnSpPr>
            <p:spPr>
              <a:xfrm rot="5400000" flipH="1" flipV="1">
                <a:off x="18621094" y="35013242"/>
                <a:ext cx="1588" cy="1960007"/>
              </a:xfrm>
              <a:prstGeom prst="curvedConnector3">
                <a:avLst>
                  <a:gd name="adj1" fmla="val 9539046"/>
                </a:avLst>
              </a:prstGeom>
              <a:noFill/>
              <a:ln w="28575" cap="flat" cmpd="sng" algn="ctr">
                <a:solidFill>
                  <a:srgbClr val="F79646">
                    <a:lumMod val="75000"/>
                  </a:srgbClr>
                </a:solidFill>
                <a:prstDash val="solid"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614" name="TextBox 1613"/>
              <p:cNvSpPr txBox="1"/>
              <p:nvPr/>
            </p:nvSpPr>
            <p:spPr>
              <a:xfrm>
                <a:off x="18329706" y="35532421"/>
                <a:ext cx="1447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New Visibility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Link</a:t>
                </a: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15" name="TextBox 1614"/>
              <p:cNvSpPr txBox="1"/>
              <p:nvPr/>
            </p:nvSpPr>
            <p:spPr>
              <a:xfrm>
                <a:off x="16959680" y="36728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Lookup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16" name="TextBox 1615"/>
              <p:cNvSpPr txBox="1"/>
              <p:nvPr/>
            </p:nvSpPr>
            <p:spPr>
              <a:xfrm>
                <a:off x="18927690" y="3672866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Lookup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617" name="Curved Connector 1616"/>
              <p:cNvCxnSpPr>
                <a:stCxn id="1574" idx="4"/>
                <a:endCxn id="1593" idx="4"/>
              </p:cNvCxnSpPr>
              <p:nvPr/>
            </p:nvCxnSpPr>
            <p:spPr>
              <a:xfrm rot="16200000" flipH="1">
                <a:off x="18571068" y="36235682"/>
                <a:ext cx="1588" cy="2254868"/>
              </a:xfrm>
              <a:prstGeom prst="curvedConnector3">
                <a:avLst>
                  <a:gd name="adj1" fmla="val 19251769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sp>
            <p:nvSpPr>
              <p:cNvPr id="1618" name="Plus 1617"/>
              <p:cNvSpPr/>
              <p:nvPr/>
            </p:nvSpPr>
            <p:spPr>
              <a:xfrm rot="2668100">
                <a:off x="18376596" y="35233501"/>
                <a:ext cx="1143000" cy="1219200"/>
              </a:xfrm>
              <a:prstGeom prst="mathPlus">
                <a:avLst>
                  <a:gd name="adj1" fmla="val 14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19" name="Curved Connector 1618"/>
              <p:cNvCxnSpPr>
                <a:stCxn id="1565" idx="4"/>
                <a:endCxn id="1594" idx="4"/>
              </p:cNvCxnSpPr>
              <p:nvPr/>
            </p:nvCxnSpPr>
            <p:spPr>
              <a:xfrm rot="16200000" flipH="1">
                <a:off x="18973603" y="36363234"/>
                <a:ext cx="1588" cy="1979885"/>
              </a:xfrm>
              <a:prstGeom prst="curvedConnector3">
                <a:avLst>
                  <a:gd name="adj1" fmla="val 22026833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1620" name="Curved Connector 1619"/>
              <p:cNvCxnSpPr>
                <a:stCxn id="1565" idx="4"/>
                <a:endCxn id="1580" idx="4"/>
              </p:cNvCxnSpPr>
              <p:nvPr/>
            </p:nvCxnSpPr>
            <p:spPr>
              <a:xfrm rot="16200000" flipH="1">
                <a:off x="18698621" y="36638217"/>
                <a:ext cx="9939" cy="1439858"/>
              </a:xfrm>
              <a:prstGeom prst="curvedConnector3">
                <a:avLst>
                  <a:gd name="adj1" fmla="val 240003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1621" name="Straight Connector 1620"/>
              <p:cNvCxnSpPr/>
              <p:nvPr/>
            </p:nvCxnSpPr>
            <p:spPr>
              <a:xfrm>
                <a:off x="18106577" y="34502302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22" name="Straight Connector 1621"/>
              <p:cNvCxnSpPr>
                <a:endCxn id="1631" idx="0"/>
              </p:cNvCxnSpPr>
              <p:nvPr/>
            </p:nvCxnSpPr>
            <p:spPr>
              <a:xfrm rot="10800000" flipV="1">
                <a:off x="21467855" y="34442669"/>
                <a:ext cx="495300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623" name="Straight Connector 1622"/>
              <p:cNvCxnSpPr>
                <a:endCxn id="1660" idx="0"/>
              </p:cNvCxnSpPr>
              <p:nvPr/>
            </p:nvCxnSpPr>
            <p:spPr>
              <a:xfrm>
                <a:off x="22821233" y="34442669"/>
                <a:ext cx="551622" cy="243509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624" name="Straight Connector 1623"/>
              <p:cNvCxnSpPr>
                <a:endCxn id="1690" idx="4"/>
              </p:cNvCxnSpPr>
              <p:nvPr/>
            </p:nvCxnSpPr>
            <p:spPr>
              <a:xfrm flipV="1">
                <a:off x="22059233" y="34214068"/>
                <a:ext cx="419100" cy="228600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625" name="Straight Connector 1624"/>
              <p:cNvCxnSpPr>
                <a:stCxn id="1690" idx="4"/>
              </p:cNvCxnSpPr>
              <p:nvPr/>
            </p:nvCxnSpPr>
            <p:spPr>
              <a:xfrm rot="16200000" flipH="1">
                <a:off x="22573583" y="34118818"/>
                <a:ext cx="228602" cy="419102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626" name="Straight Connector 1625"/>
              <p:cNvCxnSpPr/>
              <p:nvPr/>
            </p:nvCxnSpPr>
            <p:spPr>
              <a:xfrm>
                <a:off x="21124955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627" name="Straight Connector 1626"/>
              <p:cNvCxnSpPr/>
              <p:nvPr/>
            </p:nvCxnSpPr>
            <p:spPr>
              <a:xfrm>
                <a:off x="21609587" y="37275389"/>
                <a:ext cx="65836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628" name="Straight Connector 1627"/>
              <p:cNvCxnSpPr/>
              <p:nvPr/>
            </p:nvCxnSpPr>
            <p:spPr>
              <a:xfrm>
                <a:off x="21429755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629" name="Straight Connector 1628"/>
              <p:cNvCxnSpPr>
                <a:stCxn id="1631" idx="4"/>
                <a:endCxn id="1632" idx="0"/>
              </p:cNvCxnSpPr>
              <p:nvPr/>
            </p:nvCxnSpPr>
            <p:spPr>
              <a:xfrm rot="5400000">
                <a:off x="21109254" y="35001710"/>
                <a:ext cx="445532" cy="271671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30" name="Straight Connector 1629"/>
              <p:cNvCxnSpPr>
                <a:stCxn id="1631" idx="4"/>
                <a:endCxn id="1633" idx="0"/>
              </p:cNvCxnSpPr>
              <p:nvPr/>
            </p:nvCxnSpPr>
            <p:spPr>
              <a:xfrm rot="16200000" flipH="1">
                <a:off x="21400802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31" name="Oval 1630"/>
              <p:cNvSpPr/>
              <p:nvPr/>
            </p:nvSpPr>
            <p:spPr>
              <a:xfrm>
                <a:off x="21353555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2" name="Oval 1631"/>
              <p:cNvSpPr/>
              <p:nvPr/>
            </p:nvSpPr>
            <p:spPr>
              <a:xfrm>
                <a:off x="21081884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3" name="Oval 1632"/>
              <p:cNvSpPr/>
              <p:nvPr/>
            </p:nvSpPr>
            <p:spPr>
              <a:xfrm>
                <a:off x="21664982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4" name="Oval 1633"/>
              <p:cNvSpPr/>
              <p:nvPr/>
            </p:nvSpPr>
            <p:spPr>
              <a:xfrm>
                <a:off x="21336989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35" name="Straight Connector 1634"/>
              <p:cNvCxnSpPr>
                <a:stCxn id="1643" idx="4"/>
                <a:endCxn id="1638" idx="0"/>
              </p:cNvCxnSpPr>
              <p:nvPr/>
            </p:nvCxnSpPr>
            <p:spPr>
              <a:xfrm rot="16200000" flipH="1">
                <a:off x="21039479" y="36506031"/>
                <a:ext cx="914400" cy="322692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36" name="Oval 1635"/>
              <p:cNvSpPr/>
              <p:nvPr/>
            </p:nvSpPr>
            <p:spPr>
              <a:xfrm>
                <a:off x="20820155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7" name="Oval 1636"/>
              <p:cNvSpPr/>
              <p:nvPr/>
            </p:nvSpPr>
            <p:spPr>
              <a:xfrm>
                <a:off x="21278681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8" name="Oval 1637"/>
              <p:cNvSpPr/>
              <p:nvPr/>
            </p:nvSpPr>
            <p:spPr>
              <a:xfrm>
                <a:off x="21543725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39" name="Oval 1638"/>
              <p:cNvSpPr/>
              <p:nvPr/>
            </p:nvSpPr>
            <p:spPr>
              <a:xfrm>
                <a:off x="21810755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40" name="Straight Connector 1639"/>
              <p:cNvCxnSpPr>
                <a:stCxn id="1631" idx="4"/>
                <a:endCxn id="1634" idx="0"/>
              </p:cNvCxnSpPr>
              <p:nvPr/>
            </p:nvCxnSpPr>
            <p:spPr>
              <a:xfrm rot="5400000">
                <a:off x="21241570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41" name="Straight Connector 1640"/>
              <p:cNvCxnSpPr>
                <a:stCxn id="1632" idx="4"/>
                <a:endCxn id="1636" idx="0"/>
              </p:cNvCxnSpPr>
              <p:nvPr/>
            </p:nvCxnSpPr>
            <p:spPr>
              <a:xfrm rot="5400000">
                <a:off x="20863152" y="35660215"/>
                <a:ext cx="404336" cy="26172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42" name="Straight Connector 1641"/>
              <p:cNvCxnSpPr>
                <a:stCxn id="1633" idx="4"/>
                <a:endCxn id="1639" idx="0"/>
              </p:cNvCxnSpPr>
              <p:nvPr/>
            </p:nvCxnSpPr>
            <p:spPr>
              <a:xfrm rot="16200000" flipH="1">
                <a:off x="21655834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43" name="Oval 1642"/>
              <p:cNvSpPr/>
              <p:nvPr/>
            </p:nvSpPr>
            <p:spPr>
              <a:xfrm>
                <a:off x="21221033" y="35981577"/>
                <a:ext cx="228600" cy="2286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44" name="Straight Connector 1643"/>
              <p:cNvCxnSpPr>
                <a:stCxn id="1632" idx="4"/>
                <a:endCxn id="1643" idx="0"/>
              </p:cNvCxnSpPr>
              <p:nvPr/>
            </p:nvCxnSpPr>
            <p:spPr>
              <a:xfrm rot="16200000" flipH="1">
                <a:off x="21069424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45" name="Oval 1644"/>
              <p:cNvSpPr/>
              <p:nvPr/>
            </p:nvSpPr>
            <p:spPr>
              <a:xfrm>
                <a:off x="21565589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46" name="Straight Connector 1645"/>
              <p:cNvCxnSpPr>
                <a:stCxn id="1633" idx="4"/>
                <a:endCxn id="1645" idx="0"/>
              </p:cNvCxnSpPr>
              <p:nvPr/>
            </p:nvCxnSpPr>
            <p:spPr>
              <a:xfrm rot="5400000">
                <a:off x="21533252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47" name="Oval 1646"/>
              <p:cNvSpPr/>
              <p:nvPr/>
            </p:nvSpPr>
            <p:spPr>
              <a:xfrm>
                <a:off x="21003698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8" name="Oval 1647"/>
              <p:cNvSpPr/>
              <p:nvPr/>
            </p:nvSpPr>
            <p:spPr>
              <a:xfrm>
                <a:off x="220393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49" name="Straight Connector 1648"/>
              <p:cNvCxnSpPr>
                <a:stCxn id="1643" idx="4"/>
                <a:endCxn id="1647" idx="0"/>
              </p:cNvCxnSpPr>
              <p:nvPr/>
            </p:nvCxnSpPr>
            <p:spPr>
              <a:xfrm rot="5400000">
                <a:off x="20764497" y="36563679"/>
                <a:ext cx="924339" cy="217335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50" name="Straight Connector 1649"/>
              <p:cNvCxnSpPr>
                <a:stCxn id="1639" idx="4"/>
                <a:endCxn id="1648" idx="0"/>
              </p:cNvCxnSpPr>
              <p:nvPr/>
            </p:nvCxnSpPr>
            <p:spPr>
              <a:xfrm rot="16200000" flipH="1">
                <a:off x="21572216" y="36563016"/>
                <a:ext cx="934278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51" name="Oval 1650"/>
              <p:cNvSpPr/>
              <p:nvPr/>
            </p:nvSpPr>
            <p:spPr>
              <a:xfrm>
                <a:off x="20941749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52" name="Straight Connector 1651"/>
              <p:cNvCxnSpPr/>
              <p:nvPr/>
            </p:nvCxnSpPr>
            <p:spPr>
              <a:xfrm>
                <a:off x="21429755" y="36514977"/>
                <a:ext cx="576072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sp>
            <p:nvSpPr>
              <p:cNvPr id="1653" name="Oval 1652"/>
              <p:cNvSpPr/>
              <p:nvPr/>
            </p:nvSpPr>
            <p:spPr>
              <a:xfrm>
                <a:off x="22678772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54" name="Oval 1653"/>
              <p:cNvSpPr/>
              <p:nvPr/>
            </p:nvSpPr>
            <p:spPr>
              <a:xfrm>
                <a:off x="22609199" y="37025188"/>
                <a:ext cx="914400" cy="45057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55" name="Straight Connector 1654"/>
              <p:cNvCxnSpPr/>
              <p:nvPr/>
            </p:nvCxnSpPr>
            <p:spPr>
              <a:xfrm>
                <a:off x="23029955" y="36114099"/>
                <a:ext cx="758952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656" name="Straight Connector 1655"/>
              <p:cNvCxnSpPr/>
              <p:nvPr/>
            </p:nvCxnSpPr>
            <p:spPr>
              <a:xfrm>
                <a:off x="23217980" y="37275389"/>
                <a:ext cx="73152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657" name="Straight Connector 1656"/>
              <p:cNvCxnSpPr/>
              <p:nvPr/>
            </p:nvCxnSpPr>
            <p:spPr>
              <a:xfrm>
                <a:off x="23334755" y="35493659"/>
                <a:ext cx="3810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1658" name="Straight Connector 1657"/>
              <p:cNvCxnSpPr>
                <a:stCxn id="1660" idx="4"/>
                <a:endCxn id="1661" idx="0"/>
              </p:cNvCxnSpPr>
              <p:nvPr/>
            </p:nvCxnSpPr>
            <p:spPr>
              <a:xfrm rot="5400000">
                <a:off x="23020041" y="35007495"/>
                <a:ext cx="445532" cy="26009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59" name="Straight Connector 1658"/>
              <p:cNvCxnSpPr>
                <a:stCxn id="1660" idx="4"/>
                <a:endCxn id="1662" idx="0"/>
              </p:cNvCxnSpPr>
              <p:nvPr/>
            </p:nvCxnSpPr>
            <p:spPr>
              <a:xfrm rot="16200000" flipH="1">
                <a:off x="23305802" y="34981831"/>
                <a:ext cx="445532" cy="311427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60" name="Oval 1659"/>
              <p:cNvSpPr/>
              <p:nvPr/>
            </p:nvSpPr>
            <p:spPr>
              <a:xfrm>
                <a:off x="23258555" y="346861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1" name="Oval 1660"/>
              <p:cNvSpPr/>
              <p:nvPr/>
            </p:nvSpPr>
            <p:spPr>
              <a:xfrm>
                <a:off x="22998459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2" name="Oval 1661"/>
              <p:cNvSpPr/>
              <p:nvPr/>
            </p:nvSpPr>
            <p:spPr>
              <a:xfrm>
                <a:off x="23569982" y="35360309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3" name="Oval 1662"/>
              <p:cNvSpPr/>
              <p:nvPr/>
            </p:nvSpPr>
            <p:spPr>
              <a:xfrm>
                <a:off x="23241989" y="35350784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64" name="Straight Connector 1663"/>
              <p:cNvCxnSpPr>
                <a:stCxn id="1665" idx="4"/>
                <a:endCxn id="1667" idx="0"/>
              </p:cNvCxnSpPr>
              <p:nvPr/>
            </p:nvCxnSpPr>
            <p:spPr>
              <a:xfrm rot="16200000" flipH="1">
                <a:off x="22711111" y="36502589"/>
                <a:ext cx="902732" cy="34124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65" name="Oval 1664"/>
              <p:cNvSpPr/>
              <p:nvPr/>
            </p:nvSpPr>
            <p:spPr>
              <a:xfrm>
                <a:off x="22877555" y="35993245"/>
                <a:ext cx="228600" cy="228600"/>
              </a:xfrm>
              <a:prstGeom prst="ellipse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6" name="Oval 1665"/>
              <p:cNvSpPr/>
              <p:nvPr/>
            </p:nvSpPr>
            <p:spPr>
              <a:xfrm>
                <a:off x="22953755" y="37134516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7" name="Oval 1666"/>
              <p:cNvSpPr/>
              <p:nvPr/>
            </p:nvSpPr>
            <p:spPr>
              <a:xfrm>
                <a:off x="23218799" y="37124577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68" name="Oval 1667"/>
              <p:cNvSpPr/>
              <p:nvPr/>
            </p:nvSpPr>
            <p:spPr>
              <a:xfrm>
                <a:off x="23715755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69" name="Straight Connector 1668"/>
              <p:cNvCxnSpPr>
                <a:stCxn id="1660" idx="4"/>
                <a:endCxn id="1663" idx="0"/>
              </p:cNvCxnSpPr>
              <p:nvPr/>
            </p:nvCxnSpPr>
            <p:spPr>
              <a:xfrm rot="5400000">
                <a:off x="23146570" y="35124497"/>
                <a:ext cx="436007" cy="16566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70" name="Straight Connector 1669"/>
              <p:cNvCxnSpPr>
                <a:stCxn id="1661" idx="4"/>
                <a:endCxn id="1665" idx="0"/>
              </p:cNvCxnSpPr>
              <p:nvPr/>
            </p:nvCxnSpPr>
            <p:spPr>
              <a:xfrm rot="5400000">
                <a:off x="22850139" y="35730625"/>
                <a:ext cx="404336" cy="120904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71" name="Straight Connector 1670"/>
              <p:cNvCxnSpPr>
                <a:stCxn id="1662" idx="4"/>
                <a:endCxn id="1668" idx="0"/>
              </p:cNvCxnSpPr>
              <p:nvPr/>
            </p:nvCxnSpPr>
            <p:spPr>
              <a:xfrm rot="16200000" flipH="1">
                <a:off x="23560834" y="35712358"/>
                <a:ext cx="392668" cy="14577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72" name="Oval 1671"/>
              <p:cNvSpPr/>
              <p:nvPr/>
            </p:nvSpPr>
            <p:spPr>
              <a:xfrm>
                <a:off x="23137608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73" name="Straight Connector 1672"/>
              <p:cNvCxnSpPr>
                <a:stCxn id="1661" idx="4"/>
                <a:endCxn id="1672" idx="0"/>
              </p:cNvCxnSpPr>
              <p:nvPr/>
            </p:nvCxnSpPr>
            <p:spPr>
              <a:xfrm rot="16200000" flipH="1">
                <a:off x="22985999" y="35715670"/>
                <a:ext cx="392668" cy="139149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74" name="Oval 1673"/>
              <p:cNvSpPr/>
              <p:nvPr/>
            </p:nvSpPr>
            <p:spPr>
              <a:xfrm>
                <a:off x="23470589" y="35981577"/>
                <a:ext cx="228600" cy="228600"/>
              </a:xfrm>
              <a:prstGeom prst="ellipse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75" name="Straight Connector 1674"/>
              <p:cNvCxnSpPr>
                <a:stCxn id="1662" idx="4"/>
                <a:endCxn id="1674" idx="0"/>
              </p:cNvCxnSpPr>
              <p:nvPr/>
            </p:nvCxnSpPr>
            <p:spPr>
              <a:xfrm rot="5400000">
                <a:off x="23438252" y="35735549"/>
                <a:ext cx="392668" cy="9939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sp>
            <p:nvSpPr>
              <p:cNvPr id="1676" name="Oval 1675"/>
              <p:cNvSpPr/>
              <p:nvPr/>
            </p:nvSpPr>
            <p:spPr>
              <a:xfrm>
                <a:off x="23868155" y="37144455"/>
                <a:ext cx="228600" cy="228600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1677" name="Straight Connector 1676"/>
              <p:cNvCxnSpPr>
                <a:stCxn id="1665" idx="4"/>
                <a:endCxn id="1653" idx="0"/>
              </p:cNvCxnSpPr>
              <p:nvPr/>
            </p:nvCxnSpPr>
            <p:spPr>
              <a:xfrm rot="5400000">
                <a:off x="22436129" y="36578789"/>
                <a:ext cx="912671" cy="198783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78" name="Straight Connector 1677"/>
              <p:cNvCxnSpPr>
                <a:stCxn id="1668" idx="4"/>
                <a:endCxn id="1676" idx="0"/>
              </p:cNvCxnSpPr>
              <p:nvPr/>
            </p:nvCxnSpPr>
            <p:spPr>
              <a:xfrm rot="16200000" flipH="1">
                <a:off x="23439116" y="36601116"/>
                <a:ext cx="934278" cy="1524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  <p:cxnSp>
            <p:nvCxnSpPr>
              <p:cNvPr id="1679" name="Straight Connector 1678"/>
              <p:cNvCxnSpPr/>
              <p:nvPr/>
            </p:nvCxnSpPr>
            <p:spPr>
              <a:xfrm>
                <a:off x="23153655" y="36514977"/>
                <a:ext cx="749808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dash"/>
              </a:ln>
              <a:effectLst/>
            </p:spPr>
          </p:cxnSp>
          <p:cxnSp>
            <p:nvCxnSpPr>
              <p:cNvPr id="1680" name="Shape 156"/>
              <p:cNvCxnSpPr>
                <a:stCxn id="1651" idx="5"/>
                <a:endCxn id="1654" idx="3"/>
              </p:cNvCxnSpPr>
              <p:nvPr/>
            </p:nvCxnSpPr>
            <p:spPr>
              <a:xfrm rot="16200000" flipH="1">
                <a:off x="22232674" y="36899340"/>
                <a:ext cx="1588" cy="1020872"/>
              </a:xfrm>
              <a:prstGeom prst="curvedConnector3">
                <a:avLst>
                  <a:gd name="adj1" fmla="val 18550693"/>
                </a:avLst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headEnd type="triangle" w="med" len="lg"/>
                <a:tailEnd type="triangle" w="med" len="lg"/>
              </a:ln>
              <a:effectLst/>
            </p:spPr>
          </p:cxnSp>
          <p:cxnSp>
            <p:nvCxnSpPr>
              <p:cNvPr id="1681" name="Curved Connector 1680"/>
              <p:cNvCxnSpPr>
                <a:stCxn id="1632" idx="2"/>
                <a:endCxn id="1643" idx="2"/>
              </p:cNvCxnSpPr>
              <p:nvPr/>
            </p:nvCxnSpPr>
            <p:spPr>
              <a:xfrm rot="10800000" flipH="1" flipV="1">
                <a:off x="21081883" y="35474609"/>
                <a:ext cx="139149" cy="621268"/>
              </a:xfrm>
              <a:prstGeom prst="curvedConnector3">
                <a:avLst>
                  <a:gd name="adj1" fmla="val 2944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82" name="Curved Connector 1681"/>
              <p:cNvCxnSpPr>
                <a:stCxn id="1631" idx="2"/>
                <a:endCxn id="1632" idx="2"/>
              </p:cNvCxnSpPr>
              <p:nvPr/>
            </p:nvCxnSpPr>
            <p:spPr>
              <a:xfrm rot="10800000" flipV="1">
                <a:off x="21081886" y="34800477"/>
                <a:ext cx="271671" cy="674132"/>
              </a:xfrm>
              <a:prstGeom prst="curvedConnector3">
                <a:avLst>
                  <a:gd name="adj1" fmla="val 119262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83" name="Shape 204"/>
              <p:cNvCxnSpPr>
                <a:stCxn id="1643" idx="2"/>
                <a:endCxn id="1651" idx="2"/>
              </p:cNvCxnSpPr>
              <p:nvPr/>
            </p:nvCxnSpPr>
            <p:spPr>
              <a:xfrm rot="10800000" flipV="1">
                <a:off x="20941749" y="36095877"/>
                <a:ext cx="279284" cy="1154598"/>
              </a:xfrm>
              <a:prstGeom prst="curvedConnector3">
                <a:avLst>
                  <a:gd name="adj1" fmla="val 75346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84" name="Curved Connector 1683"/>
              <p:cNvCxnSpPr>
                <a:stCxn id="1661" idx="2"/>
                <a:endCxn id="1665" idx="2"/>
              </p:cNvCxnSpPr>
              <p:nvPr/>
            </p:nvCxnSpPr>
            <p:spPr>
              <a:xfrm rot="10800000" flipV="1">
                <a:off x="22877555" y="35474609"/>
                <a:ext cx="120904" cy="632936"/>
              </a:xfrm>
              <a:prstGeom prst="curvedConnector3">
                <a:avLst>
                  <a:gd name="adj1" fmla="val 188842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85" name="Curved Connector 1684"/>
              <p:cNvCxnSpPr>
                <a:stCxn id="1660" idx="2"/>
                <a:endCxn id="1661" idx="2"/>
              </p:cNvCxnSpPr>
              <p:nvPr/>
            </p:nvCxnSpPr>
            <p:spPr>
              <a:xfrm rot="10800000" flipV="1">
                <a:off x="22998459" y="34800477"/>
                <a:ext cx="260096" cy="674132"/>
              </a:xfrm>
              <a:prstGeom prst="curvedConnector3">
                <a:avLst>
                  <a:gd name="adj1" fmla="val 111649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cxnSp>
            <p:nvCxnSpPr>
              <p:cNvPr id="1686" name="Shape 453"/>
              <p:cNvCxnSpPr>
                <a:stCxn id="1665" idx="2"/>
                <a:endCxn id="1654" idx="2"/>
              </p:cNvCxnSpPr>
              <p:nvPr/>
            </p:nvCxnSpPr>
            <p:spPr>
              <a:xfrm rot="10800000" flipV="1">
                <a:off x="22609199" y="36107545"/>
                <a:ext cx="268356" cy="1142930"/>
              </a:xfrm>
              <a:prstGeom prst="curvedConnector3">
                <a:avLst>
                  <a:gd name="adj1" fmla="val 119500"/>
                </a:avLst>
              </a:prstGeom>
              <a:noFill/>
              <a:ln w="28575" cap="flat" cmpd="sng" algn="ctr">
                <a:solidFill>
                  <a:srgbClr val="009900"/>
                </a:solidFill>
                <a:prstDash val="solid"/>
                <a:headEnd type="none" w="med" len="lg"/>
                <a:tailEnd type="triangle" w="med" len="lg"/>
              </a:ln>
              <a:effectLst/>
            </p:spPr>
          </p:cxnSp>
          <p:sp>
            <p:nvSpPr>
              <p:cNvPr id="1687" name="TextBox 1686"/>
              <p:cNvSpPr txBox="1"/>
              <p:nvPr/>
            </p:nvSpPr>
            <p:spPr>
              <a:xfrm>
                <a:off x="21081884" y="37643068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Compute Visibility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88" name="TextBox 1687"/>
              <p:cNvSpPr txBox="1"/>
              <p:nvPr/>
            </p:nvSpPr>
            <p:spPr>
              <a:xfrm>
                <a:off x="21525833" y="3461494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9" name="TextBox 1688"/>
              <p:cNvSpPr txBox="1"/>
              <p:nvPr/>
            </p:nvSpPr>
            <p:spPr>
              <a:xfrm>
                <a:off x="23420894" y="3460500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0" name="Oval 1689"/>
              <p:cNvSpPr/>
              <p:nvPr/>
            </p:nvSpPr>
            <p:spPr>
              <a:xfrm>
                <a:off x="22364033" y="3398546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91" name="TextBox 1690"/>
              <p:cNvSpPr txBox="1"/>
              <p:nvPr/>
            </p:nvSpPr>
            <p:spPr>
              <a:xfrm>
                <a:off x="22532999" y="33909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</a:rPr>
                  <a:t>Root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cxnSp>
            <p:nvCxnSpPr>
              <p:cNvPr id="1692" name="Straight Connector 1691"/>
              <p:cNvCxnSpPr/>
              <p:nvPr/>
            </p:nvCxnSpPr>
            <p:spPr>
              <a:xfrm>
                <a:off x="21598721" y="34442668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693" name="Straight Connector 1692"/>
              <p:cNvCxnSpPr/>
              <p:nvPr/>
            </p:nvCxnSpPr>
            <p:spPr>
              <a:xfrm>
                <a:off x="21602036" y="34502302"/>
                <a:ext cx="1828800" cy="1588"/>
              </a:xfrm>
              <a:prstGeom prst="line">
                <a:avLst/>
              </a:prstGeom>
              <a:noFill/>
              <a:ln w="190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94" name="Plus 1693"/>
              <p:cNvSpPr/>
              <p:nvPr/>
            </p:nvSpPr>
            <p:spPr>
              <a:xfrm rot="2668100">
                <a:off x="14233654" y="37025821"/>
                <a:ext cx="1143000" cy="1219200"/>
              </a:xfrm>
              <a:prstGeom prst="mathPlus">
                <a:avLst>
                  <a:gd name="adj1" fmla="val 14"/>
                </a:avLst>
              </a:prstGeom>
              <a:solidFill>
                <a:srgbClr val="4F81BD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9" name="TextBox 1698"/>
              <p:cNvSpPr txBox="1"/>
              <p:nvPr/>
            </p:nvSpPr>
            <p:spPr>
              <a:xfrm>
                <a:off x="10544444" y="3610815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2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0" name="TextBox 1699"/>
              <p:cNvSpPr txBox="1"/>
              <p:nvPr/>
            </p:nvSpPr>
            <p:spPr>
              <a:xfrm>
                <a:off x="10883111" y="3610815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3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1" name="TextBox 1700"/>
              <p:cNvSpPr txBox="1"/>
              <p:nvPr/>
            </p:nvSpPr>
            <p:spPr>
              <a:xfrm>
                <a:off x="11326199" y="3591022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4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2" name="TextBox 1701"/>
              <p:cNvSpPr txBox="1"/>
              <p:nvPr/>
            </p:nvSpPr>
            <p:spPr>
              <a:xfrm>
                <a:off x="11642288" y="35901757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1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3" name="TextBox 1702"/>
              <p:cNvSpPr txBox="1"/>
              <p:nvPr/>
            </p:nvSpPr>
            <p:spPr>
              <a:xfrm>
                <a:off x="21268765" y="35684446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2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4" name="TextBox 1703"/>
              <p:cNvSpPr txBox="1"/>
              <p:nvPr/>
            </p:nvSpPr>
            <p:spPr>
              <a:xfrm>
                <a:off x="22462688" y="35825557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rPr>
                  <a:t>1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5" name="L-Shape 1704"/>
              <p:cNvSpPr/>
              <p:nvPr/>
            </p:nvSpPr>
            <p:spPr>
              <a:xfrm rot="19784918">
                <a:off x="18082041" y="37222525"/>
                <a:ext cx="1032618" cy="381000"/>
              </a:xfrm>
              <a:prstGeom prst="corner">
                <a:avLst>
                  <a:gd name="adj1" fmla="val 375"/>
                  <a:gd name="adj2" fmla="val 0"/>
                </a:avLst>
              </a:prstGeom>
              <a:solidFill>
                <a:srgbClr val="009900"/>
              </a:solidFill>
              <a:ln w="25400" cap="flat" cmpd="sng" algn="ctr">
                <a:solidFill>
                  <a:srgbClr val="0099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8" name="TextBox 1707"/>
              <p:cNvSpPr txBox="1"/>
              <p:nvPr/>
            </p:nvSpPr>
            <p:spPr>
              <a:xfrm>
                <a:off x="9982200" y="358902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en-US" sz="1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1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744" name="Group 1743"/>
          <p:cNvGrpSpPr/>
          <p:nvPr/>
        </p:nvGrpSpPr>
        <p:grpSpPr>
          <a:xfrm>
            <a:off x="10668000" y="33832800"/>
            <a:ext cx="3886200" cy="3581400"/>
            <a:chOff x="685800" y="762000"/>
            <a:chExt cx="6781800" cy="5638800"/>
          </a:xfrm>
        </p:grpSpPr>
        <p:sp>
          <p:nvSpPr>
            <p:cNvPr id="1745" name="Cube 1744"/>
            <p:cNvSpPr/>
            <p:nvPr/>
          </p:nvSpPr>
          <p:spPr>
            <a:xfrm>
              <a:off x="685800" y="4876800"/>
              <a:ext cx="1524000" cy="1524000"/>
            </a:xfrm>
            <a:prstGeom prst="cube">
              <a:avLst/>
            </a:prstGeom>
            <a:noFill/>
            <a:ln w="25400" cap="flat" cmpd="sng" algn="ctr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6" name="Cube 1745"/>
            <p:cNvSpPr/>
            <p:nvPr/>
          </p:nvSpPr>
          <p:spPr>
            <a:xfrm>
              <a:off x="4191000" y="2133600"/>
              <a:ext cx="1524000" cy="1524000"/>
            </a:xfrm>
            <a:prstGeom prst="cube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7" name="Cube 1746"/>
            <p:cNvSpPr/>
            <p:nvPr/>
          </p:nvSpPr>
          <p:spPr>
            <a:xfrm>
              <a:off x="2438400" y="3505200"/>
              <a:ext cx="1524000" cy="1524000"/>
            </a:xfrm>
            <a:prstGeom prst="cube">
              <a:avLst/>
            </a:prstGeom>
            <a:noFill/>
            <a:ln w="25400" cap="flat" cmpd="sng" algn="ctr">
              <a:solidFill>
                <a:srgbClr val="1F497D">
                  <a:lumMod val="40000"/>
                  <a:lumOff val="6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8" name="Cube 1747"/>
            <p:cNvSpPr/>
            <p:nvPr/>
          </p:nvSpPr>
          <p:spPr>
            <a:xfrm>
              <a:off x="5943600" y="762000"/>
              <a:ext cx="1524000" cy="1524000"/>
            </a:xfrm>
            <a:prstGeom prst="cube">
              <a:avLst/>
            </a:prstGeom>
            <a:noFill/>
            <a:ln w="25400" cap="flat" cmpd="sng" algn="ctr">
              <a:solidFill>
                <a:srgbClr val="1F497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9" name="Straight Connector 1748"/>
            <p:cNvCxnSpPr>
              <a:endCxn id="1750" idx="3"/>
            </p:cNvCxnSpPr>
            <p:nvPr/>
          </p:nvCxnSpPr>
          <p:spPr>
            <a:xfrm flipV="1">
              <a:off x="1219200" y="1488673"/>
              <a:ext cx="5354087" cy="430252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50" name="Oval 1749"/>
            <p:cNvSpPr/>
            <p:nvPr/>
          </p:nvSpPr>
          <p:spPr>
            <a:xfrm>
              <a:off x="6553200" y="1371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1" name="Oval 1750"/>
            <p:cNvSpPr/>
            <p:nvPr/>
          </p:nvSpPr>
          <p:spPr>
            <a:xfrm>
              <a:off x="1143000" y="5715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2" name="TextBox 1751"/>
            <p:cNvSpPr txBox="1"/>
            <p:nvPr/>
          </p:nvSpPr>
          <p:spPr>
            <a:xfrm>
              <a:off x="819150" y="5581650"/>
              <a:ext cx="797485" cy="72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sp>
          <p:nvSpPr>
            <p:cNvPr id="1753" name="TextBox 1752"/>
            <p:cNvSpPr txBox="1"/>
            <p:nvPr/>
          </p:nvSpPr>
          <p:spPr>
            <a:xfrm>
              <a:off x="6250612" y="1336618"/>
              <a:ext cx="885826" cy="72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754" name="Oval 1753"/>
            <p:cNvSpPr/>
            <p:nvPr/>
          </p:nvSpPr>
          <p:spPr>
            <a:xfrm>
              <a:off x="1066800" y="5410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7" name="Oval 1756"/>
            <p:cNvSpPr/>
            <p:nvPr/>
          </p:nvSpPr>
          <p:spPr>
            <a:xfrm>
              <a:off x="1371600" y="53492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8" name="Oval 1757"/>
            <p:cNvSpPr/>
            <p:nvPr/>
          </p:nvSpPr>
          <p:spPr>
            <a:xfrm>
              <a:off x="1524000" y="5791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9" name="Oval 1758"/>
            <p:cNvSpPr/>
            <p:nvPr/>
          </p:nvSpPr>
          <p:spPr>
            <a:xfrm>
              <a:off x="1920240" y="5638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0" name="Oval 1759"/>
            <p:cNvSpPr/>
            <p:nvPr/>
          </p:nvSpPr>
          <p:spPr>
            <a:xfrm>
              <a:off x="762000" y="5410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1" name="Oval 1760"/>
            <p:cNvSpPr/>
            <p:nvPr/>
          </p:nvSpPr>
          <p:spPr>
            <a:xfrm>
              <a:off x="6400800" y="128016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2" name="Oval 1761"/>
            <p:cNvSpPr/>
            <p:nvPr/>
          </p:nvSpPr>
          <p:spPr>
            <a:xfrm>
              <a:off x="6172200" y="152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4" name="Oval 1763"/>
            <p:cNvSpPr/>
            <p:nvPr/>
          </p:nvSpPr>
          <p:spPr>
            <a:xfrm>
              <a:off x="6705600" y="838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5" name="Oval 1764"/>
            <p:cNvSpPr/>
            <p:nvPr/>
          </p:nvSpPr>
          <p:spPr>
            <a:xfrm>
              <a:off x="6858000" y="1828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6" name="Oval 1765"/>
            <p:cNvSpPr/>
            <p:nvPr/>
          </p:nvSpPr>
          <p:spPr>
            <a:xfrm>
              <a:off x="7149465" y="1371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7" name="Oval 1766"/>
            <p:cNvSpPr/>
            <p:nvPr/>
          </p:nvSpPr>
          <p:spPr>
            <a:xfrm>
              <a:off x="6096000" y="128016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8" name="Oval 1767"/>
            <p:cNvSpPr/>
            <p:nvPr/>
          </p:nvSpPr>
          <p:spPr>
            <a:xfrm>
              <a:off x="4724400" y="3048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9" name="TextBox 1768"/>
            <p:cNvSpPr txBox="1"/>
            <p:nvPr/>
          </p:nvSpPr>
          <p:spPr>
            <a:xfrm>
              <a:off x="4675094" y="2971801"/>
              <a:ext cx="938306" cy="72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cz</a:t>
              </a:r>
              <a:endPara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770" name="Oval 1769"/>
            <p:cNvSpPr/>
            <p:nvPr/>
          </p:nvSpPr>
          <p:spPr>
            <a:xfrm>
              <a:off x="4953000" y="2895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1" name="Oval 1770"/>
            <p:cNvSpPr/>
            <p:nvPr/>
          </p:nvSpPr>
          <p:spPr>
            <a:xfrm>
              <a:off x="4434840" y="3276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2" name="Oval 1771"/>
            <p:cNvSpPr/>
            <p:nvPr/>
          </p:nvSpPr>
          <p:spPr>
            <a:xfrm>
              <a:off x="4648200" y="3200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3" name="Oval 1772"/>
            <p:cNvSpPr/>
            <p:nvPr/>
          </p:nvSpPr>
          <p:spPr>
            <a:xfrm>
              <a:off x="4572000" y="2819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4" name="Oval 1773"/>
            <p:cNvSpPr/>
            <p:nvPr/>
          </p:nvSpPr>
          <p:spPr>
            <a:xfrm>
              <a:off x="4419600" y="2971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5" name="TextBox 1774"/>
            <p:cNvSpPr txBox="1"/>
            <p:nvPr/>
          </p:nvSpPr>
          <p:spPr>
            <a:xfrm>
              <a:off x="1066800" y="4001311"/>
              <a:ext cx="457200" cy="72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</a:rPr>
                <a:t>p</a:t>
              </a:r>
              <a:endPara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776" name="TextBox 1775"/>
            <p:cNvSpPr txBox="1"/>
            <p:nvPr/>
          </p:nvSpPr>
          <p:spPr>
            <a:xfrm>
              <a:off x="6400801" y="2171700"/>
              <a:ext cx="457200" cy="72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</a:rPr>
                <a:t>q</a:t>
              </a:r>
              <a:endPara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793" name="Group 1792"/>
          <p:cNvGrpSpPr/>
          <p:nvPr/>
        </p:nvGrpSpPr>
        <p:grpSpPr>
          <a:xfrm>
            <a:off x="12649200" y="35419432"/>
            <a:ext cx="2514600" cy="2299568"/>
            <a:chOff x="152400" y="762000"/>
            <a:chExt cx="3101340" cy="2854636"/>
          </a:xfrm>
        </p:grpSpPr>
        <p:sp>
          <p:nvSpPr>
            <p:cNvPr id="1794" name="Oval 1793"/>
            <p:cNvSpPr/>
            <p:nvPr/>
          </p:nvSpPr>
          <p:spPr>
            <a:xfrm>
              <a:off x="914400" y="1752600"/>
              <a:ext cx="1371600" cy="137160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95" name="Straight Connector 1794"/>
            <p:cNvCxnSpPr/>
            <p:nvPr/>
          </p:nvCxnSpPr>
          <p:spPr>
            <a:xfrm flipV="1">
              <a:off x="381000" y="1066800"/>
              <a:ext cx="2133600" cy="205740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6" name="Straight Connector 1795"/>
            <p:cNvCxnSpPr>
              <a:stCxn id="1794" idx="3"/>
              <a:endCxn id="1794" idx="7"/>
            </p:cNvCxnSpPr>
            <p:nvPr/>
          </p:nvCxnSpPr>
          <p:spPr>
            <a:xfrm rot="5400000" flipH="1" flipV="1">
              <a:off x="1115266" y="1953466"/>
              <a:ext cx="969868" cy="969868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97" name="Straight Arrow Connector 1796"/>
            <p:cNvCxnSpPr/>
            <p:nvPr/>
          </p:nvCxnSpPr>
          <p:spPr>
            <a:xfrm rot="16200000" flipV="1">
              <a:off x="914400" y="1752600"/>
              <a:ext cx="685800" cy="68580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98" name="Oval 1797"/>
            <p:cNvSpPr/>
            <p:nvPr/>
          </p:nvSpPr>
          <p:spPr>
            <a:xfrm>
              <a:off x="1600200" y="2133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9" name="Oval 1798"/>
            <p:cNvSpPr/>
            <p:nvPr/>
          </p:nvSpPr>
          <p:spPr>
            <a:xfrm>
              <a:off x="1143000" y="2590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0" name="Oval 1799"/>
            <p:cNvSpPr/>
            <p:nvPr/>
          </p:nvSpPr>
          <p:spPr>
            <a:xfrm>
              <a:off x="1524000" y="2667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1" name="Oval 1800"/>
            <p:cNvSpPr/>
            <p:nvPr/>
          </p:nvSpPr>
          <p:spPr>
            <a:xfrm>
              <a:off x="1965960" y="1828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2" name="Oval 1801"/>
            <p:cNvSpPr/>
            <p:nvPr/>
          </p:nvSpPr>
          <p:spPr>
            <a:xfrm>
              <a:off x="1981200" y="2209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3" name="Oval 1802"/>
            <p:cNvSpPr/>
            <p:nvPr/>
          </p:nvSpPr>
          <p:spPr>
            <a:xfrm>
              <a:off x="304800" y="3048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4" name="Oval 1803"/>
            <p:cNvSpPr/>
            <p:nvPr/>
          </p:nvSpPr>
          <p:spPr>
            <a:xfrm>
              <a:off x="2438400" y="990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5" name="Oval 1804"/>
            <p:cNvSpPr/>
            <p:nvPr/>
          </p:nvSpPr>
          <p:spPr>
            <a:xfrm>
              <a:off x="1524000" y="2362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6" name="TextBox 1805"/>
            <p:cNvSpPr txBox="1"/>
            <p:nvPr/>
          </p:nvSpPr>
          <p:spPr>
            <a:xfrm>
              <a:off x="152400" y="3043535"/>
              <a:ext cx="939800" cy="5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sp>
          <p:nvSpPr>
            <p:cNvPr id="1807" name="TextBox 1806"/>
            <p:cNvSpPr txBox="1"/>
            <p:nvPr/>
          </p:nvSpPr>
          <p:spPr>
            <a:xfrm>
              <a:off x="2514600" y="762000"/>
              <a:ext cx="739140" cy="5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808" name="TextBox 1807"/>
            <p:cNvSpPr txBox="1"/>
            <p:nvPr/>
          </p:nvSpPr>
          <p:spPr>
            <a:xfrm>
              <a:off x="1562100" y="2266950"/>
              <a:ext cx="751840" cy="5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cz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825" name="Group 1824"/>
          <p:cNvGrpSpPr/>
          <p:nvPr/>
        </p:nvGrpSpPr>
        <p:grpSpPr>
          <a:xfrm>
            <a:off x="15392400" y="33451800"/>
            <a:ext cx="2971800" cy="2736824"/>
            <a:chOff x="2438400" y="596022"/>
            <a:chExt cx="3362826" cy="3224509"/>
          </a:xfrm>
        </p:grpSpPr>
        <p:cxnSp>
          <p:nvCxnSpPr>
            <p:cNvPr id="1826" name="Straight Connector 1825"/>
            <p:cNvCxnSpPr/>
            <p:nvPr/>
          </p:nvCxnSpPr>
          <p:spPr>
            <a:xfrm rot="5400000" flipH="1" flipV="1">
              <a:off x="4343400" y="1676400"/>
              <a:ext cx="1371600" cy="3048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27" name="Oval 1826"/>
            <p:cNvSpPr/>
            <p:nvPr/>
          </p:nvSpPr>
          <p:spPr>
            <a:xfrm>
              <a:off x="4876800" y="144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8" name="Oval 1827"/>
            <p:cNvSpPr/>
            <p:nvPr/>
          </p:nvSpPr>
          <p:spPr>
            <a:xfrm>
              <a:off x="4572000" y="1981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9" name="Oval 1828"/>
            <p:cNvSpPr/>
            <p:nvPr/>
          </p:nvSpPr>
          <p:spPr>
            <a:xfrm>
              <a:off x="5181600" y="2209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0" name="Oval 1829"/>
            <p:cNvSpPr/>
            <p:nvPr/>
          </p:nvSpPr>
          <p:spPr>
            <a:xfrm>
              <a:off x="5334000" y="1371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1" name="Oval 1830"/>
            <p:cNvSpPr/>
            <p:nvPr/>
          </p:nvSpPr>
          <p:spPr>
            <a:xfrm>
              <a:off x="5410200" y="1600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2" name="TextBox 1831"/>
            <p:cNvSpPr txBox="1"/>
            <p:nvPr/>
          </p:nvSpPr>
          <p:spPr>
            <a:xfrm>
              <a:off x="2438400" y="3276600"/>
              <a:ext cx="689810" cy="54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sp>
          <p:nvSpPr>
            <p:cNvPr id="1833" name="TextBox 1832"/>
            <p:cNvSpPr txBox="1"/>
            <p:nvPr/>
          </p:nvSpPr>
          <p:spPr>
            <a:xfrm>
              <a:off x="4876800" y="596022"/>
              <a:ext cx="579521" cy="54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834" name="Oval 1833"/>
            <p:cNvSpPr/>
            <p:nvPr/>
          </p:nvSpPr>
          <p:spPr>
            <a:xfrm>
              <a:off x="4343400" y="1143000"/>
              <a:ext cx="1371600" cy="137160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35" name="Straight Connector 1834"/>
            <p:cNvCxnSpPr/>
            <p:nvPr/>
          </p:nvCxnSpPr>
          <p:spPr>
            <a:xfrm flipV="1">
              <a:off x="2667000" y="1295400"/>
              <a:ext cx="2133600" cy="205740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36" name="Straight Arrow Connector 1835"/>
            <p:cNvCxnSpPr/>
            <p:nvPr/>
          </p:nvCxnSpPr>
          <p:spPr>
            <a:xfrm rot="10800000">
              <a:off x="4114800" y="1676400"/>
              <a:ext cx="838200" cy="15240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37" name="TextBox 1836"/>
            <p:cNvSpPr txBox="1"/>
            <p:nvPr/>
          </p:nvSpPr>
          <p:spPr>
            <a:xfrm>
              <a:off x="4991099" y="1676400"/>
              <a:ext cx="810127" cy="54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cz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838" name="Oval 1837"/>
            <p:cNvSpPr/>
            <p:nvPr/>
          </p:nvSpPr>
          <p:spPr>
            <a:xfrm>
              <a:off x="4953000" y="1752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9" name="Oval 1838"/>
            <p:cNvSpPr/>
            <p:nvPr/>
          </p:nvSpPr>
          <p:spPr>
            <a:xfrm>
              <a:off x="4724400" y="1219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0" name="Oval 1839"/>
            <p:cNvSpPr/>
            <p:nvPr/>
          </p:nvSpPr>
          <p:spPr>
            <a:xfrm>
              <a:off x="2590800" y="3276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57" name="Group 1856"/>
          <p:cNvGrpSpPr/>
          <p:nvPr/>
        </p:nvGrpSpPr>
        <p:grpSpPr>
          <a:xfrm>
            <a:off x="15163800" y="35509200"/>
            <a:ext cx="2590799" cy="2343976"/>
            <a:chOff x="5057776" y="2971800"/>
            <a:chExt cx="2953905" cy="2680619"/>
          </a:xfrm>
        </p:grpSpPr>
        <p:sp>
          <p:nvSpPr>
            <p:cNvPr id="1858" name="TextBox 1857"/>
            <p:cNvSpPr txBox="1"/>
            <p:nvPr/>
          </p:nvSpPr>
          <p:spPr>
            <a:xfrm>
              <a:off x="5057776" y="5124450"/>
              <a:ext cx="695036" cy="52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cxnSp>
          <p:nvCxnSpPr>
            <p:cNvPr id="1859" name="Straight Connector 1858"/>
            <p:cNvCxnSpPr/>
            <p:nvPr/>
          </p:nvCxnSpPr>
          <p:spPr>
            <a:xfrm rot="5400000" flipH="1" flipV="1">
              <a:off x="6553200" y="4343400"/>
              <a:ext cx="1371600" cy="3048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60" name="Oval 1859"/>
            <p:cNvSpPr/>
            <p:nvPr/>
          </p:nvSpPr>
          <p:spPr>
            <a:xfrm>
              <a:off x="7162800" y="3886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1" name="Oval 1860"/>
            <p:cNvSpPr/>
            <p:nvPr/>
          </p:nvSpPr>
          <p:spPr>
            <a:xfrm>
              <a:off x="6934200" y="4495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2" name="Oval 1861"/>
            <p:cNvSpPr/>
            <p:nvPr/>
          </p:nvSpPr>
          <p:spPr>
            <a:xfrm>
              <a:off x="7391400" y="4876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3" name="Oval 1862"/>
            <p:cNvSpPr/>
            <p:nvPr/>
          </p:nvSpPr>
          <p:spPr>
            <a:xfrm>
              <a:off x="7543800" y="4038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4" name="Oval 1863"/>
            <p:cNvSpPr/>
            <p:nvPr/>
          </p:nvSpPr>
          <p:spPr>
            <a:xfrm>
              <a:off x="7696200" y="4419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5" name="TextBox 1864"/>
            <p:cNvSpPr txBox="1"/>
            <p:nvPr/>
          </p:nvSpPr>
          <p:spPr>
            <a:xfrm>
              <a:off x="7391402" y="2971800"/>
              <a:ext cx="620279" cy="527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866" name="Oval 1865"/>
            <p:cNvSpPr/>
            <p:nvPr/>
          </p:nvSpPr>
          <p:spPr>
            <a:xfrm>
              <a:off x="6553200" y="3810000"/>
              <a:ext cx="1371600" cy="137160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67" name="Straight Connector 1866"/>
            <p:cNvCxnSpPr/>
            <p:nvPr/>
          </p:nvCxnSpPr>
          <p:spPr>
            <a:xfrm flipV="1">
              <a:off x="5257800" y="3139440"/>
              <a:ext cx="2133600" cy="205740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8" name="Straight Arrow Connector 1867"/>
            <p:cNvCxnSpPr/>
            <p:nvPr/>
          </p:nvCxnSpPr>
          <p:spPr>
            <a:xfrm rot="10800000">
              <a:off x="6324600" y="4343400"/>
              <a:ext cx="838200" cy="15240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69" name="TextBox 1868"/>
            <p:cNvSpPr txBox="1"/>
            <p:nvPr/>
          </p:nvSpPr>
          <p:spPr>
            <a:xfrm>
              <a:off x="7200902" y="4343400"/>
              <a:ext cx="810779" cy="527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cz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870" name="Oval 1869"/>
            <p:cNvSpPr/>
            <p:nvPr/>
          </p:nvSpPr>
          <p:spPr>
            <a:xfrm>
              <a:off x="7162800" y="4419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1" name="Oval 1870"/>
            <p:cNvSpPr/>
            <p:nvPr/>
          </p:nvSpPr>
          <p:spPr>
            <a:xfrm>
              <a:off x="7315200" y="30632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2" name="Oval 1871"/>
            <p:cNvSpPr/>
            <p:nvPr/>
          </p:nvSpPr>
          <p:spPr>
            <a:xfrm>
              <a:off x="5181600" y="51206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89" name="Group 1888"/>
          <p:cNvGrpSpPr/>
          <p:nvPr/>
        </p:nvGrpSpPr>
        <p:grpSpPr>
          <a:xfrm>
            <a:off x="18135600" y="33832800"/>
            <a:ext cx="2590800" cy="2553074"/>
            <a:chOff x="2362200" y="3428999"/>
            <a:chExt cx="2819400" cy="2785171"/>
          </a:xfrm>
        </p:grpSpPr>
        <p:sp>
          <p:nvSpPr>
            <p:cNvPr id="1890" name="Oval 1889"/>
            <p:cNvSpPr/>
            <p:nvPr/>
          </p:nvSpPr>
          <p:spPr>
            <a:xfrm>
              <a:off x="3124200" y="4419600"/>
              <a:ext cx="1371600" cy="137160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91" name="Straight Connector 1890"/>
            <p:cNvCxnSpPr/>
            <p:nvPr/>
          </p:nvCxnSpPr>
          <p:spPr>
            <a:xfrm flipV="1">
              <a:off x="2590800" y="3733800"/>
              <a:ext cx="2133600" cy="205740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2" name="Straight Connector 1891"/>
            <p:cNvCxnSpPr/>
            <p:nvPr/>
          </p:nvCxnSpPr>
          <p:spPr>
            <a:xfrm flipV="1">
              <a:off x="3124200" y="4953000"/>
              <a:ext cx="1371600" cy="304800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93" name="Straight Arrow Connector 1892"/>
            <p:cNvCxnSpPr/>
            <p:nvPr/>
          </p:nvCxnSpPr>
          <p:spPr>
            <a:xfrm rot="16200000" flipV="1">
              <a:off x="3276600" y="4572000"/>
              <a:ext cx="914400" cy="15240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94" name="Oval 1893"/>
            <p:cNvSpPr/>
            <p:nvPr/>
          </p:nvSpPr>
          <p:spPr>
            <a:xfrm>
              <a:off x="3810000" y="4800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5" name="Oval 1894"/>
            <p:cNvSpPr/>
            <p:nvPr/>
          </p:nvSpPr>
          <p:spPr>
            <a:xfrm>
              <a:off x="3352800" y="5257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6" name="Oval 1895"/>
            <p:cNvSpPr/>
            <p:nvPr/>
          </p:nvSpPr>
          <p:spPr>
            <a:xfrm>
              <a:off x="3733800" y="5334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7" name="Oval 1896"/>
            <p:cNvSpPr/>
            <p:nvPr/>
          </p:nvSpPr>
          <p:spPr>
            <a:xfrm>
              <a:off x="4343400" y="5105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8" name="Oval 1897"/>
            <p:cNvSpPr/>
            <p:nvPr/>
          </p:nvSpPr>
          <p:spPr>
            <a:xfrm>
              <a:off x="4191000" y="4876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9" name="Oval 1898"/>
            <p:cNvSpPr/>
            <p:nvPr/>
          </p:nvSpPr>
          <p:spPr>
            <a:xfrm>
              <a:off x="2514600" y="5715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0" name="Oval 1899"/>
            <p:cNvSpPr/>
            <p:nvPr/>
          </p:nvSpPr>
          <p:spPr>
            <a:xfrm>
              <a:off x="4648200" y="3657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1" name="Oval 1900"/>
            <p:cNvSpPr/>
            <p:nvPr/>
          </p:nvSpPr>
          <p:spPr>
            <a:xfrm>
              <a:off x="3733800" y="5029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2" name="TextBox 1901"/>
            <p:cNvSpPr txBox="1"/>
            <p:nvPr/>
          </p:nvSpPr>
          <p:spPr>
            <a:xfrm>
              <a:off x="2362200" y="5710535"/>
              <a:ext cx="457200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sp>
          <p:nvSpPr>
            <p:cNvPr id="1903" name="TextBox 1902"/>
            <p:cNvSpPr txBox="1"/>
            <p:nvPr/>
          </p:nvSpPr>
          <p:spPr>
            <a:xfrm>
              <a:off x="4724400" y="3428999"/>
              <a:ext cx="457200" cy="50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904" name="TextBox 1903"/>
            <p:cNvSpPr txBox="1"/>
            <p:nvPr/>
          </p:nvSpPr>
          <p:spPr>
            <a:xfrm>
              <a:off x="3771900" y="4972051"/>
              <a:ext cx="829235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cz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</p:grpSp>
      <p:pic>
        <p:nvPicPr>
          <p:cNvPr id="1915" name="Picture 1914" descr="cornellroom.jpg"/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3940868" y="28117218"/>
            <a:ext cx="2560320" cy="2560320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16" name="Picture 1915" descr="dragonvi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91280" y="28115465"/>
            <a:ext cx="2560320" cy="2563827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17" name="Picture 1916" descr="goddessvi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24280" y="28117218"/>
            <a:ext cx="2560320" cy="2560320"/>
          </a:xfrm>
          <a:prstGeom prst="rect">
            <a:avLst/>
          </a:prstGeom>
          <a:ln w="9525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19" name="Picture 1918" descr="cluster.em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77600" y="39171282"/>
            <a:ext cx="9865895" cy="3886200"/>
          </a:xfrm>
          <a:prstGeom prst="rect">
            <a:avLst/>
          </a:prstGeom>
        </p:spPr>
      </p:pic>
      <p:grpSp>
        <p:nvGrpSpPr>
          <p:cNvPr id="1039" name="Group 1038"/>
          <p:cNvGrpSpPr/>
          <p:nvPr/>
        </p:nvGrpSpPr>
        <p:grpSpPr>
          <a:xfrm>
            <a:off x="18135600" y="7620000"/>
            <a:ext cx="14401800" cy="4548406"/>
            <a:chOff x="152400" y="76200"/>
            <a:chExt cx="14401800" cy="4548406"/>
          </a:xfrm>
        </p:grpSpPr>
        <p:cxnSp>
          <p:nvCxnSpPr>
            <p:cNvPr id="1040" name="Straight Connector 1039"/>
            <p:cNvCxnSpPr>
              <a:endCxn id="1049" idx="0"/>
            </p:cNvCxnSpPr>
            <p:nvPr/>
          </p:nvCxnSpPr>
          <p:spPr>
            <a:xfrm rot="10800000" flipV="1">
              <a:off x="4762500" y="708025"/>
              <a:ext cx="495300" cy="2428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041" name="Straight Connector 1040"/>
            <p:cNvCxnSpPr>
              <a:endCxn id="1078" idx="0"/>
            </p:cNvCxnSpPr>
            <p:nvPr/>
          </p:nvCxnSpPr>
          <p:spPr>
            <a:xfrm>
              <a:off x="5895975" y="708025"/>
              <a:ext cx="550863" cy="2428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042" name="Straight Connector 1041"/>
            <p:cNvCxnSpPr>
              <a:endCxn id="1108" idx="4"/>
            </p:cNvCxnSpPr>
            <p:nvPr/>
          </p:nvCxnSpPr>
          <p:spPr>
            <a:xfrm flipV="1">
              <a:off x="5151438" y="479425"/>
              <a:ext cx="419100" cy="2286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043" name="Straight Connector 1042"/>
            <p:cNvCxnSpPr>
              <a:stCxn id="1108" idx="4"/>
            </p:cNvCxnSpPr>
            <p:nvPr/>
          </p:nvCxnSpPr>
          <p:spPr>
            <a:xfrm rot="16200000" flipH="1">
              <a:off x="5665788" y="384175"/>
              <a:ext cx="228600" cy="4191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044" name="Straight Connector 1043"/>
            <p:cNvCxnSpPr/>
            <p:nvPr/>
          </p:nvCxnSpPr>
          <p:spPr>
            <a:xfrm>
              <a:off x="4419600" y="2379663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045" name="Straight Connector 1044"/>
            <p:cNvCxnSpPr/>
            <p:nvPr/>
          </p:nvCxnSpPr>
          <p:spPr>
            <a:xfrm>
              <a:off x="4572000" y="3540125"/>
              <a:ext cx="731838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046" name="Straight Connector 1045"/>
            <p:cNvCxnSpPr/>
            <p:nvPr/>
          </p:nvCxnSpPr>
          <p:spPr>
            <a:xfrm>
              <a:off x="4724400" y="1758950"/>
              <a:ext cx="381000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047" name="Straight Connector 1046"/>
            <p:cNvCxnSpPr>
              <a:stCxn id="1049" idx="4"/>
              <a:endCxn id="1050" idx="0"/>
            </p:cNvCxnSpPr>
            <p:nvPr/>
          </p:nvCxnSpPr>
          <p:spPr>
            <a:xfrm rot="5400000">
              <a:off x="4403725" y="1266826"/>
              <a:ext cx="446087" cy="271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48" name="Straight Connector 1047"/>
            <p:cNvCxnSpPr>
              <a:stCxn id="1049" idx="4"/>
              <a:endCxn id="1051" idx="0"/>
            </p:cNvCxnSpPr>
            <p:nvPr/>
          </p:nvCxnSpPr>
          <p:spPr>
            <a:xfrm rot="16200000" flipH="1">
              <a:off x="4695031" y="1246982"/>
              <a:ext cx="446087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49" name="Oval 1048"/>
            <p:cNvSpPr/>
            <p:nvPr/>
          </p:nvSpPr>
          <p:spPr>
            <a:xfrm>
              <a:off x="4648200" y="9509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0" name="Oval 1049"/>
            <p:cNvSpPr/>
            <p:nvPr/>
          </p:nvSpPr>
          <p:spPr>
            <a:xfrm>
              <a:off x="4376738" y="16256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1" name="Oval 1050"/>
            <p:cNvSpPr/>
            <p:nvPr/>
          </p:nvSpPr>
          <p:spPr>
            <a:xfrm>
              <a:off x="4959350" y="16256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2" name="Oval 1051"/>
            <p:cNvSpPr/>
            <p:nvPr/>
          </p:nvSpPr>
          <p:spPr>
            <a:xfrm>
              <a:off x="4632325" y="161607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53" name="Straight Connector 1052"/>
            <p:cNvCxnSpPr>
              <a:stCxn id="1054" idx="4"/>
              <a:endCxn id="1056" idx="0"/>
            </p:cNvCxnSpPr>
            <p:nvPr/>
          </p:nvCxnSpPr>
          <p:spPr>
            <a:xfrm rot="16200000" flipH="1">
              <a:off x="4093369" y="2775744"/>
              <a:ext cx="901700" cy="3254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54" name="Oval 1053"/>
            <p:cNvSpPr/>
            <p:nvPr/>
          </p:nvSpPr>
          <p:spPr>
            <a:xfrm>
              <a:off x="4267200" y="22590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5" name="Oval 1054"/>
            <p:cNvSpPr/>
            <p:nvPr/>
          </p:nvSpPr>
          <p:spPr>
            <a:xfrm>
              <a:off x="4327525" y="34004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6" name="Oval 1055"/>
            <p:cNvSpPr/>
            <p:nvPr/>
          </p:nvSpPr>
          <p:spPr>
            <a:xfrm>
              <a:off x="4592638" y="3389313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57" name="Oval 1056"/>
            <p:cNvSpPr/>
            <p:nvPr/>
          </p:nvSpPr>
          <p:spPr>
            <a:xfrm>
              <a:off x="5105400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58" name="Straight Connector 1057"/>
            <p:cNvCxnSpPr>
              <a:stCxn id="1049" idx="4"/>
              <a:endCxn id="1052" idx="0"/>
            </p:cNvCxnSpPr>
            <p:nvPr/>
          </p:nvCxnSpPr>
          <p:spPr>
            <a:xfrm rot="5400000">
              <a:off x="4536282" y="1389856"/>
              <a:ext cx="436562" cy="158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59" name="Straight Connector 1058"/>
            <p:cNvCxnSpPr>
              <a:stCxn id="1050" idx="4"/>
              <a:endCxn id="1054" idx="0"/>
            </p:cNvCxnSpPr>
            <p:nvPr/>
          </p:nvCxnSpPr>
          <p:spPr>
            <a:xfrm rot="5400000">
              <a:off x="4233862" y="2001838"/>
              <a:ext cx="404813" cy="109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60" name="Straight Connector 1059"/>
            <p:cNvCxnSpPr>
              <a:stCxn id="1051" idx="4"/>
              <a:endCxn id="1057" idx="0"/>
            </p:cNvCxnSpPr>
            <p:nvPr/>
          </p:nvCxnSpPr>
          <p:spPr>
            <a:xfrm rot="16200000" flipH="1">
              <a:off x="4950618" y="1977232"/>
              <a:ext cx="392113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61" name="Oval 1060"/>
            <p:cNvSpPr/>
            <p:nvPr/>
          </p:nvSpPr>
          <p:spPr>
            <a:xfrm>
              <a:off x="4516438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62" name="Straight Connector 1061"/>
            <p:cNvCxnSpPr>
              <a:stCxn id="1050" idx="4"/>
              <a:endCxn id="1061" idx="0"/>
            </p:cNvCxnSpPr>
            <p:nvPr/>
          </p:nvCxnSpPr>
          <p:spPr>
            <a:xfrm rot="16200000" flipH="1">
              <a:off x="4364831" y="1980407"/>
              <a:ext cx="392113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63" name="Oval 1062"/>
            <p:cNvSpPr/>
            <p:nvPr/>
          </p:nvSpPr>
          <p:spPr>
            <a:xfrm>
              <a:off x="4860925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64" name="Straight Connector 1063"/>
            <p:cNvCxnSpPr>
              <a:stCxn id="1051" idx="4"/>
              <a:endCxn id="1063" idx="0"/>
            </p:cNvCxnSpPr>
            <p:nvPr/>
          </p:nvCxnSpPr>
          <p:spPr>
            <a:xfrm rot="5400000">
              <a:off x="4828381" y="2001044"/>
              <a:ext cx="392113" cy="984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65" name="Oval 1064"/>
            <p:cNvSpPr/>
            <p:nvPr/>
          </p:nvSpPr>
          <p:spPr>
            <a:xfrm>
              <a:off x="4052888" y="34004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66" name="Oval 1065"/>
            <p:cNvSpPr/>
            <p:nvPr/>
          </p:nvSpPr>
          <p:spPr>
            <a:xfrm>
              <a:off x="5227638" y="34099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67" name="Straight Connector 1066"/>
            <p:cNvCxnSpPr>
              <a:stCxn id="1054" idx="4"/>
              <a:endCxn id="1065" idx="0"/>
            </p:cNvCxnSpPr>
            <p:nvPr/>
          </p:nvCxnSpPr>
          <p:spPr>
            <a:xfrm rot="5400000">
              <a:off x="3817938" y="2836863"/>
              <a:ext cx="912812" cy="2143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68" name="Straight Connector 1067"/>
            <p:cNvCxnSpPr>
              <a:stCxn id="1057" idx="4"/>
              <a:endCxn id="1066" idx="0"/>
            </p:cNvCxnSpPr>
            <p:nvPr/>
          </p:nvCxnSpPr>
          <p:spPr>
            <a:xfrm rot="16200000" flipH="1">
              <a:off x="4813300" y="2881313"/>
              <a:ext cx="935037" cy="1222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69" name="Oval 1068"/>
            <p:cNvSpPr/>
            <p:nvPr/>
          </p:nvSpPr>
          <p:spPr>
            <a:xfrm>
              <a:off x="3990975" y="3290888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70" name="Straight Connector 1069"/>
            <p:cNvCxnSpPr/>
            <p:nvPr/>
          </p:nvCxnSpPr>
          <p:spPr>
            <a:xfrm>
              <a:off x="4543425" y="2779713"/>
              <a:ext cx="749300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071" name="Oval 1070"/>
            <p:cNvSpPr/>
            <p:nvPr/>
          </p:nvSpPr>
          <p:spPr>
            <a:xfrm>
              <a:off x="5757863" y="34004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72" name="Oval 1071"/>
            <p:cNvSpPr/>
            <p:nvPr/>
          </p:nvSpPr>
          <p:spPr>
            <a:xfrm>
              <a:off x="5684838" y="3290888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73" name="Straight Connector 1072"/>
            <p:cNvCxnSpPr/>
            <p:nvPr/>
          </p:nvCxnSpPr>
          <p:spPr>
            <a:xfrm>
              <a:off x="6103938" y="2379663"/>
              <a:ext cx="760412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074" name="Straight Connector 1073"/>
            <p:cNvCxnSpPr/>
            <p:nvPr/>
          </p:nvCxnSpPr>
          <p:spPr>
            <a:xfrm>
              <a:off x="6292850" y="3540125"/>
              <a:ext cx="731838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075" name="Straight Connector 1074"/>
            <p:cNvCxnSpPr/>
            <p:nvPr/>
          </p:nvCxnSpPr>
          <p:spPr>
            <a:xfrm>
              <a:off x="6408738" y="1758950"/>
              <a:ext cx="381000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076" name="Straight Connector 1075"/>
            <p:cNvCxnSpPr>
              <a:stCxn id="1078" idx="4"/>
              <a:endCxn id="1079" idx="0"/>
            </p:cNvCxnSpPr>
            <p:nvPr/>
          </p:nvCxnSpPr>
          <p:spPr>
            <a:xfrm rot="5400000">
              <a:off x="6088063" y="1266825"/>
              <a:ext cx="446087" cy="2714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77" name="Straight Connector 1076"/>
            <p:cNvCxnSpPr>
              <a:stCxn id="1078" idx="4"/>
              <a:endCxn id="1080" idx="0"/>
            </p:cNvCxnSpPr>
            <p:nvPr/>
          </p:nvCxnSpPr>
          <p:spPr>
            <a:xfrm rot="16200000" flipH="1">
              <a:off x="6380163" y="1246188"/>
              <a:ext cx="446087" cy="3127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78" name="Oval 1077"/>
            <p:cNvSpPr/>
            <p:nvPr/>
          </p:nvSpPr>
          <p:spPr>
            <a:xfrm>
              <a:off x="6332538" y="9509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79" name="Oval 1078"/>
            <p:cNvSpPr/>
            <p:nvPr/>
          </p:nvSpPr>
          <p:spPr>
            <a:xfrm>
              <a:off x="6061075" y="16256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80" name="Oval 1079"/>
            <p:cNvSpPr/>
            <p:nvPr/>
          </p:nvSpPr>
          <p:spPr>
            <a:xfrm>
              <a:off x="6645275" y="16256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81" name="Oval 1080"/>
            <p:cNvSpPr/>
            <p:nvPr/>
          </p:nvSpPr>
          <p:spPr>
            <a:xfrm>
              <a:off x="6316663" y="161607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82" name="Straight Connector 1081"/>
            <p:cNvCxnSpPr>
              <a:stCxn id="1083" idx="4"/>
              <a:endCxn id="1085" idx="0"/>
            </p:cNvCxnSpPr>
            <p:nvPr/>
          </p:nvCxnSpPr>
          <p:spPr>
            <a:xfrm rot="16200000" flipH="1">
              <a:off x="5788026" y="2765425"/>
              <a:ext cx="901700" cy="3460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83" name="Oval 1082"/>
            <p:cNvSpPr/>
            <p:nvPr/>
          </p:nvSpPr>
          <p:spPr>
            <a:xfrm>
              <a:off x="5951538" y="22590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84" name="Oval 1083"/>
            <p:cNvSpPr/>
            <p:nvPr/>
          </p:nvSpPr>
          <p:spPr>
            <a:xfrm>
              <a:off x="6032500" y="34004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85" name="Oval 1084"/>
            <p:cNvSpPr/>
            <p:nvPr/>
          </p:nvSpPr>
          <p:spPr>
            <a:xfrm>
              <a:off x="6297613" y="3389313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86" name="Oval 1085"/>
            <p:cNvSpPr/>
            <p:nvPr/>
          </p:nvSpPr>
          <p:spPr>
            <a:xfrm>
              <a:off x="6789738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87" name="Straight Connector 1086"/>
            <p:cNvCxnSpPr>
              <a:stCxn id="1078" idx="4"/>
              <a:endCxn id="1081" idx="0"/>
            </p:cNvCxnSpPr>
            <p:nvPr/>
          </p:nvCxnSpPr>
          <p:spPr>
            <a:xfrm rot="5400000">
              <a:off x="6220620" y="1389856"/>
              <a:ext cx="436562" cy="158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88" name="Straight Connector 1087"/>
            <p:cNvCxnSpPr>
              <a:stCxn id="1079" idx="4"/>
              <a:endCxn id="1083" idx="0"/>
            </p:cNvCxnSpPr>
            <p:nvPr/>
          </p:nvCxnSpPr>
          <p:spPr>
            <a:xfrm rot="5400000">
              <a:off x="5918200" y="2001838"/>
              <a:ext cx="404813" cy="1095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89" name="Straight Connector 1088"/>
            <p:cNvCxnSpPr>
              <a:stCxn id="1080" idx="4"/>
              <a:endCxn id="1086" idx="0"/>
            </p:cNvCxnSpPr>
            <p:nvPr/>
          </p:nvCxnSpPr>
          <p:spPr>
            <a:xfrm rot="16200000" flipH="1">
              <a:off x="6635750" y="1978025"/>
              <a:ext cx="392113" cy="1444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90" name="Oval 1089"/>
            <p:cNvSpPr/>
            <p:nvPr/>
          </p:nvSpPr>
          <p:spPr>
            <a:xfrm>
              <a:off x="6200775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91" name="Straight Connector 1090"/>
            <p:cNvCxnSpPr>
              <a:stCxn id="1079" idx="4"/>
              <a:endCxn id="1090" idx="0"/>
            </p:cNvCxnSpPr>
            <p:nvPr/>
          </p:nvCxnSpPr>
          <p:spPr>
            <a:xfrm rot="16200000" flipH="1">
              <a:off x="6049168" y="1980407"/>
              <a:ext cx="392113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92" name="Oval 1091"/>
            <p:cNvSpPr/>
            <p:nvPr/>
          </p:nvSpPr>
          <p:spPr>
            <a:xfrm>
              <a:off x="6545263" y="224631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93" name="Straight Connector 1092"/>
            <p:cNvCxnSpPr>
              <a:stCxn id="1080" idx="4"/>
              <a:endCxn id="1092" idx="0"/>
            </p:cNvCxnSpPr>
            <p:nvPr/>
          </p:nvCxnSpPr>
          <p:spPr>
            <a:xfrm rot="5400000">
              <a:off x="6513512" y="2000251"/>
              <a:ext cx="392113" cy="1000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094" name="Oval 1093"/>
            <p:cNvSpPr/>
            <p:nvPr/>
          </p:nvSpPr>
          <p:spPr>
            <a:xfrm>
              <a:off x="6904038" y="34099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095" name="Straight Connector 1094"/>
            <p:cNvCxnSpPr>
              <a:stCxn id="1083" idx="4"/>
              <a:endCxn id="1071" idx="0"/>
            </p:cNvCxnSpPr>
            <p:nvPr/>
          </p:nvCxnSpPr>
          <p:spPr>
            <a:xfrm rot="5400000">
              <a:off x="5512595" y="2847181"/>
              <a:ext cx="912812" cy="1936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96" name="Straight Connector 1095"/>
            <p:cNvCxnSpPr>
              <a:stCxn id="1086" idx="4"/>
              <a:endCxn id="1094" idx="0"/>
            </p:cNvCxnSpPr>
            <p:nvPr/>
          </p:nvCxnSpPr>
          <p:spPr>
            <a:xfrm rot="16200000" flipH="1">
              <a:off x="6493669" y="2885282"/>
              <a:ext cx="935037" cy="1143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097" name="Straight Connector 1096"/>
            <p:cNvCxnSpPr/>
            <p:nvPr/>
          </p:nvCxnSpPr>
          <p:spPr>
            <a:xfrm>
              <a:off x="6216650" y="2779713"/>
              <a:ext cx="749300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098" name="Shape 156"/>
            <p:cNvCxnSpPr>
              <a:stCxn id="1069" idx="5"/>
              <a:endCxn id="1072" idx="3"/>
            </p:cNvCxnSpPr>
            <p:nvPr/>
          </p:nvCxnSpPr>
          <p:spPr>
            <a:xfrm rot="16200000" flipH="1">
              <a:off x="5295106" y="3150394"/>
              <a:ext cx="1588" cy="1047750"/>
            </a:xfrm>
            <a:prstGeom prst="curvedConnector3">
              <a:avLst>
                <a:gd name="adj1" fmla="val 18550693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cxnSp>
          <p:nvCxnSpPr>
            <p:cNvPr id="1099" name="Curved Connector 1098"/>
            <p:cNvCxnSpPr>
              <a:stCxn id="1050" idx="2"/>
              <a:endCxn id="1054" idx="2"/>
            </p:cNvCxnSpPr>
            <p:nvPr/>
          </p:nvCxnSpPr>
          <p:spPr>
            <a:xfrm rot="10800000" flipV="1">
              <a:off x="4267200" y="1739900"/>
              <a:ext cx="109538" cy="633413"/>
            </a:xfrm>
            <a:prstGeom prst="curvedConnector3">
              <a:avLst>
                <a:gd name="adj1" fmla="val 200001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100" name="Curved Connector 1099"/>
            <p:cNvCxnSpPr>
              <a:stCxn id="1049" idx="2"/>
              <a:endCxn id="1050" idx="2"/>
            </p:cNvCxnSpPr>
            <p:nvPr/>
          </p:nvCxnSpPr>
          <p:spPr>
            <a:xfrm rot="10800000" flipV="1">
              <a:off x="4376738" y="1065213"/>
              <a:ext cx="271462" cy="674687"/>
            </a:xfrm>
            <a:prstGeom prst="curvedConnector3">
              <a:avLst>
                <a:gd name="adj1" fmla="val 121951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101" name="Shape 1100"/>
            <p:cNvCxnSpPr>
              <a:stCxn id="1054" idx="2"/>
              <a:endCxn id="1069" idx="1"/>
            </p:cNvCxnSpPr>
            <p:nvPr/>
          </p:nvCxnSpPr>
          <p:spPr>
            <a:xfrm rot="10800000" flipV="1">
              <a:off x="4125913" y="2373313"/>
              <a:ext cx="141287" cy="982662"/>
            </a:xfrm>
            <a:prstGeom prst="curvedConnector2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102" name="Curved Connector 1101"/>
            <p:cNvCxnSpPr/>
            <p:nvPr/>
          </p:nvCxnSpPr>
          <p:spPr>
            <a:xfrm rot="10800000" flipV="1">
              <a:off x="5951538" y="1747838"/>
              <a:ext cx="109537" cy="633412"/>
            </a:xfrm>
            <a:prstGeom prst="curvedConnector3">
              <a:avLst>
                <a:gd name="adj1" fmla="val 200001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103" name="Curved Connector 1102"/>
            <p:cNvCxnSpPr/>
            <p:nvPr/>
          </p:nvCxnSpPr>
          <p:spPr>
            <a:xfrm rot="10800000" flipV="1">
              <a:off x="6061075" y="1074738"/>
              <a:ext cx="271463" cy="673100"/>
            </a:xfrm>
            <a:prstGeom prst="curvedConnector3">
              <a:avLst>
                <a:gd name="adj1" fmla="val 121951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104" name="Shape 1103"/>
            <p:cNvCxnSpPr>
              <a:stCxn id="1083" idx="2"/>
              <a:endCxn id="1072" idx="1"/>
            </p:cNvCxnSpPr>
            <p:nvPr/>
          </p:nvCxnSpPr>
          <p:spPr>
            <a:xfrm rot="10800000" flipV="1">
              <a:off x="5819775" y="2373313"/>
              <a:ext cx="131763" cy="982662"/>
            </a:xfrm>
            <a:prstGeom prst="curvedConnector2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sp>
          <p:nvSpPr>
            <p:cNvPr id="1105" name="TextBox 68"/>
            <p:cNvSpPr txBox="1">
              <a:spLocks noChangeArrowheads="1"/>
            </p:cNvSpPr>
            <p:nvPr/>
          </p:nvSpPr>
          <p:spPr bwMode="auto">
            <a:xfrm>
              <a:off x="4511675" y="3940175"/>
              <a:ext cx="23161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Lookup from LVS</a:t>
              </a:r>
            </a:p>
          </p:txBody>
        </p:sp>
        <p:sp>
          <p:nvSpPr>
            <p:cNvPr id="1106" name="TextBox 69"/>
            <p:cNvSpPr txBox="1">
              <a:spLocks noChangeArrowheads="1"/>
            </p:cNvSpPr>
            <p:nvPr/>
          </p:nvSpPr>
          <p:spPr bwMode="auto">
            <a:xfrm>
              <a:off x="4811713" y="879475"/>
              <a:ext cx="228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</a:p>
          </p:txBody>
        </p:sp>
        <p:sp>
          <p:nvSpPr>
            <p:cNvPr id="1107" name="TextBox 70"/>
            <p:cNvSpPr txBox="1">
              <a:spLocks noChangeArrowheads="1"/>
            </p:cNvSpPr>
            <p:nvPr/>
          </p:nvSpPr>
          <p:spPr bwMode="auto">
            <a:xfrm>
              <a:off x="6496050" y="869950"/>
              <a:ext cx="228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</a:p>
          </p:txBody>
        </p:sp>
        <p:sp>
          <p:nvSpPr>
            <p:cNvPr id="1108" name="Oval 1107"/>
            <p:cNvSpPr/>
            <p:nvPr/>
          </p:nvSpPr>
          <p:spPr>
            <a:xfrm>
              <a:off x="5456238" y="250825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09" name="TextBox 72"/>
            <p:cNvSpPr txBox="1">
              <a:spLocks noChangeArrowheads="1"/>
            </p:cNvSpPr>
            <p:nvPr/>
          </p:nvSpPr>
          <p:spPr bwMode="auto">
            <a:xfrm>
              <a:off x="5626100" y="174625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Root</a:t>
              </a:r>
            </a:p>
          </p:txBody>
        </p:sp>
        <p:cxnSp>
          <p:nvCxnSpPr>
            <p:cNvPr id="1110" name="Straight Connector 1109"/>
            <p:cNvCxnSpPr/>
            <p:nvPr/>
          </p:nvCxnSpPr>
          <p:spPr>
            <a:xfrm>
              <a:off x="4703763" y="708025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11" name="Straight Connector 1110"/>
            <p:cNvCxnSpPr/>
            <p:nvPr/>
          </p:nvCxnSpPr>
          <p:spPr>
            <a:xfrm>
              <a:off x="4694238" y="768350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12" name="Straight Connector 1111"/>
            <p:cNvCxnSpPr>
              <a:endCxn id="1121" idx="0"/>
            </p:cNvCxnSpPr>
            <p:nvPr/>
          </p:nvCxnSpPr>
          <p:spPr>
            <a:xfrm rot="10800000" flipV="1">
              <a:off x="8181975" y="696913"/>
              <a:ext cx="495300" cy="2428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13" name="Straight Connector 1112"/>
            <p:cNvCxnSpPr>
              <a:endCxn id="1150" idx="0"/>
            </p:cNvCxnSpPr>
            <p:nvPr/>
          </p:nvCxnSpPr>
          <p:spPr>
            <a:xfrm>
              <a:off x="9590088" y="696913"/>
              <a:ext cx="550862" cy="2428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14" name="Straight Connector 1113"/>
            <p:cNvCxnSpPr>
              <a:endCxn id="1173" idx="4"/>
            </p:cNvCxnSpPr>
            <p:nvPr/>
          </p:nvCxnSpPr>
          <p:spPr>
            <a:xfrm flipV="1">
              <a:off x="8723313" y="468313"/>
              <a:ext cx="419100" cy="2286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15" name="Straight Connector 1114"/>
            <p:cNvCxnSpPr>
              <a:stCxn id="1173" idx="4"/>
            </p:cNvCxnSpPr>
            <p:nvPr/>
          </p:nvCxnSpPr>
          <p:spPr>
            <a:xfrm rot="16200000" flipH="1">
              <a:off x="9237663" y="373063"/>
              <a:ext cx="228600" cy="4191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16" name="Straight Connector 1115"/>
            <p:cNvCxnSpPr/>
            <p:nvPr/>
          </p:nvCxnSpPr>
          <p:spPr>
            <a:xfrm>
              <a:off x="7839075" y="2366963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17" name="Straight Connector 1116"/>
            <p:cNvCxnSpPr/>
            <p:nvPr/>
          </p:nvCxnSpPr>
          <p:spPr>
            <a:xfrm>
              <a:off x="8002588" y="3529013"/>
              <a:ext cx="731837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118" name="Straight Connector 1117"/>
            <p:cNvCxnSpPr/>
            <p:nvPr/>
          </p:nvCxnSpPr>
          <p:spPr>
            <a:xfrm>
              <a:off x="8143875" y="1747838"/>
              <a:ext cx="381000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19" name="Straight Connector 1118"/>
            <p:cNvCxnSpPr>
              <a:stCxn id="1121" idx="4"/>
              <a:endCxn id="1122" idx="0"/>
            </p:cNvCxnSpPr>
            <p:nvPr/>
          </p:nvCxnSpPr>
          <p:spPr>
            <a:xfrm rot="5400000">
              <a:off x="7823200" y="1255713"/>
              <a:ext cx="446088" cy="271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20" name="Straight Connector 1119"/>
            <p:cNvCxnSpPr>
              <a:stCxn id="1121" idx="4"/>
              <a:endCxn id="1123" idx="0"/>
            </p:cNvCxnSpPr>
            <p:nvPr/>
          </p:nvCxnSpPr>
          <p:spPr>
            <a:xfrm rot="16200000" flipH="1">
              <a:off x="8114506" y="1235869"/>
              <a:ext cx="446088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21" name="Oval 1120"/>
            <p:cNvSpPr/>
            <p:nvPr/>
          </p:nvSpPr>
          <p:spPr>
            <a:xfrm>
              <a:off x="8067675" y="9398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2" name="Oval 1121"/>
            <p:cNvSpPr/>
            <p:nvPr/>
          </p:nvSpPr>
          <p:spPr>
            <a:xfrm>
              <a:off x="7796213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3" name="Oval 1122"/>
            <p:cNvSpPr/>
            <p:nvPr/>
          </p:nvSpPr>
          <p:spPr>
            <a:xfrm>
              <a:off x="8378825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4" name="Oval 1123"/>
            <p:cNvSpPr/>
            <p:nvPr/>
          </p:nvSpPr>
          <p:spPr>
            <a:xfrm>
              <a:off x="8050213" y="160496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25" name="Straight Connector 1124"/>
            <p:cNvCxnSpPr>
              <a:stCxn id="1126" idx="4"/>
              <a:endCxn id="1128" idx="0"/>
            </p:cNvCxnSpPr>
            <p:nvPr/>
          </p:nvCxnSpPr>
          <p:spPr>
            <a:xfrm rot="16200000" flipH="1">
              <a:off x="7519988" y="2755900"/>
              <a:ext cx="903287" cy="34131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26" name="Oval 1125"/>
            <p:cNvSpPr/>
            <p:nvPr/>
          </p:nvSpPr>
          <p:spPr>
            <a:xfrm>
              <a:off x="7686675" y="22463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" name="Oval 1126"/>
            <p:cNvSpPr/>
            <p:nvPr/>
          </p:nvSpPr>
          <p:spPr>
            <a:xfrm>
              <a:off x="7762875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" name="Oval 1127"/>
            <p:cNvSpPr/>
            <p:nvPr/>
          </p:nvSpPr>
          <p:spPr>
            <a:xfrm>
              <a:off x="8027988" y="337820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" name="Oval 1128"/>
            <p:cNvSpPr/>
            <p:nvPr/>
          </p:nvSpPr>
          <p:spPr>
            <a:xfrm>
              <a:off x="8524875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30" name="Straight Connector 1129"/>
            <p:cNvCxnSpPr>
              <a:stCxn id="1121" idx="4"/>
              <a:endCxn id="1124" idx="0"/>
            </p:cNvCxnSpPr>
            <p:nvPr/>
          </p:nvCxnSpPr>
          <p:spPr>
            <a:xfrm rot="5400000">
              <a:off x="7954962" y="1377951"/>
              <a:ext cx="436563" cy="17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31" name="Straight Connector 1130"/>
            <p:cNvCxnSpPr>
              <a:stCxn id="1122" idx="4"/>
              <a:endCxn id="1126" idx="0"/>
            </p:cNvCxnSpPr>
            <p:nvPr/>
          </p:nvCxnSpPr>
          <p:spPr>
            <a:xfrm rot="5400000">
              <a:off x="7654131" y="1989932"/>
              <a:ext cx="403225" cy="109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32" name="Straight Connector 1131"/>
            <p:cNvCxnSpPr>
              <a:stCxn id="1123" idx="4"/>
              <a:endCxn id="1129" idx="0"/>
            </p:cNvCxnSpPr>
            <p:nvPr/>
          </p:nvCxnSpPr>
          <p:spPr>
            <a:xfrm rot="16200000" flipH="1">
              <a:off x="8370094" y="1966119"/>
              <a:ext cx="392112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33" name="Oval 1132"/>
            <p:cNvSpPr/>
            <p:nvPr/>
          </p:nvSpPr>
          <p:spPr>
            <a:xfrm>
              <a:off x="7934325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34" name="Straight Connector 1133"/>
            <p:cNvCxnSpPr>
              <a:stCxn id="1122" idx="4"/>
              <a:endCxn id="1133" idx="0"/>
            </p:cNvCxnSpPr>
            <p:nvPr/>
          </p:nvCxnSpPr>
          <p:spPr>
            <a:xfrm rot="16200000" flipH="1">
              <a:off x="7783513" y="1970088"/>
              <a:ext cx="392112" cy="1381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35" name="Oval 1134"/>
            <p:cNvSpPr/>
            <p:nvPr/>
          </p:nvSpPr>
          <p:spPr>
            <a:xfrm>
              <a:off x="8278813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36" name="Straight Connector 1135"/>
            <p:cNvCxnSpPr>
              <a:stCxn id="1123" idx="4"/>
              <a:endCxn id="1135" idx="0"/>
            </p:cNvCxnSpPr>
            <p:nvPr/>
          </p:nvCxnSpPr>
          <p:spPr>
            <a:xfrm rot="5400000">
              <a:off x="8247063" y="1989138"/>
              <a:ext cx="392112" cy="1000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37" name="Oval 1136"/>
            <p:cNvSpPr/>
            <p:nvPr/>
          </p:nvSpPr>
          <p:spPr>
            <a:xfrm>
              <a:off x="7488238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8656638" y="33988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39" name="Straight Connector 1138"/>
            <p:cNvCxnSpPr>
              <a:stCxn id="1126" idx="4"/>
              <a:endCxn id="1137" idx="0"/>
            </p:cNvCxnSpPr>
            <p:nvPr/>
          </p:nvCxnSpPr>
          <p:spPr>
            <a:xfrm rot="5400000">
              <a:off x="7245351" y="2832100"/>
              <a:ext cx="912812" cy="1984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40" name="Straight Connector 1139"/>
            <p:cNvCxnSpPr>
              <a:stCxn id="1129" idx="4"/>
              <a:endCxn id="1138" idx="0"/>
            </p:cNvCxnSpPr>
            <p:nvPr/>
          </p:nvCxnSpPr>
          <p:spPr>
            <a:xfrm rot="16200000" flipH="1">
              <a:off x="8237538" y="2865437"/>
              <a:ext cx="935038" cy="1317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41" name="Oval 1140"/>
            <p:cNvSpPr/>
            <p:nvPr/>
          </p:nvSpPr>
          <p:spPr>
            <a:xfrm>
              <a:off x="7426325" y="3278188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2" name="Straight Connector 1141"/>
            <p:cNvCxnSpPr/>
            <p:nvPr/>
          </p:nvCxnSpPr>
          <p:spPr>
            <a:xfrm>
              <a:off x="7962900" y="2768600"/>
              <a:ext cx="7493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143" name="Oval 1142"/>
            <p:cNvSpPr/>
            <p:nvPr/>
          </p:nvSpPr>
          <p:spPr>
            <a:xfrm>
              <a:off x="9467850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44" name="Oval 1143"/>
            <p:cNvSpPr/>
            <p:nvPr/>
          </p:nvSpPr>
          <p:spPr>
            <a:xfrm>
              <a:off x="9399588" y="3278188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5" name="Straight Connector 1144"/>
            <p:cNvCxnSpPr/>
            <p:nvPr/>
          </p:nvCxnSpPr>
          <p:spPr>
            <a:xfrm>
              <a:off x="9798050" y="2366963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>
            <a:xfrm>
              <a:off x="9986963" y="3529013"/>
              <a:ext cx="731837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>
            <a:xfrm>
              <a:off x="10102850" y="1747838"/>
              <a:ext cx="381000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48" name="Straight Connector 1147"/>
            <p:cNvCxnSpPr>
              <a:stCxn id="1150" idx="4"/>
              <a:endCxn id="1151" idx="0"/>
            </p:cNvCxnSpPr>
            <p:nvPr/>
          </p:nvCxnSpPr>
          <p:spPr>
            <a:xfrm rot="5400000">
              <a:off x="9782175" y="1255713"/>
              <a:ext cx="446088" cy="271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49" name="Straight Connector 1148"/>
            <p:cNvCxnSpPr>
              <a:stCxn id="1150" idx="4"/>
              <a:endCxn id="1152" idx="0"/>
            </p:cNvCxnSpPr>
            <p:nvPr/>
          </p:nvCxnSpPr>
          <p:spPr>
            <a:xfrm rot="16200000" flipH="1">
              <a:off x="10073481" y="1235869"/>
              <a:ext cx="446088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50" name="Oval 1149"/>
            <p:cNvSpPr/>
            <p:nvPr/>
          </p:nvSpPr>
          <p:spPr>
            <a:xfrm>
              <a:off x="10026650" y="9398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1" name="Oval 1150"/>
            <p:cNvSpPr/>
            <p:nvPr/>
          </p:nvSpPr>
          <p:spPr>
            <a:xfrm>
              <a:off x="9755188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10337800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3" name="Oval 1152"/>
            <p:cNvSpPr/>
            <p:nvPr/>
          </p:nvSpPr>
          <p:spPr>
            <a:xfrm>
              <a:off x="10010775" y="160496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54" name="Straight Connector 1153"/>
            <p:cNvCxnSpPr>
              <a:stCxn id="1155" idx="4"/>
              <a:endCxn id="1157" idx="0"/>
            </p:cNvCxnSpPr>
            <p:nvPr/>
          </p:nvCxnSpPr>
          <p:spPr>
            <a:xfrm rot="16200000" flipH="1">
              <a:off x="9490075" y="2744788"/>
              <a:ext cx="903287" cy="363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55" name="Oval 1154"/>
            <p:cNvSpPr/>
            <p:nvPr/>
          </p:nvSpPr>
          <p:spPr>
            <a:xfrm>
              <a:off x="9645650" y="22463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6" name="Oval 1155"/>
            <p:cNvSpPr/>
            <p:nvPr/>
          </p:nvSpPr>
          <p:spPr>
            <a:xfrm>
              <a:off x="9744075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7" name="Oval 1156"/>
            <p:cNvSpPr/>
            <p:nvPr/>
          </p:nvSpPr>
          <p:spPr>
            <a:xfrm>
              <a:off x="10009188" y="337820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8" name="Oval 1157"/>
            <p:cNvSpPr/>
            <p:nvPr/>
          </p:nvSpPr>
          <p:spPr>
            <a:xfrm>
              <a:off x="10483850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59" name="Straight Connector 1158"/>
            <p:cNvCxnSpPr>
              <a:stCxn id="1150" idx="4"/>
              <a:endCxn id="1153" idx="0"/>
            </p:cNvCxnSpPr>
            <p:nvPr/>
          </p:nvCxnSpPr>
          <p:spPr>
            <a:xfrm rot="5400000">
              <a:off x="9914731" y="1378744"/>
              <a:ext cx="436563" cy="158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60" name="Straight Connector 1159"/>
            <p:cNvCxnSpPr>
              <a:stCxn id="1151" idx="4"/>
              <a:endCxn id="1155" idx="0"/>
            </p:cNvCxnSpPr>
            <p:nvPr/>
          </p:nvCxnSpPr>
          <p:spPr>
            <a:xfrm rot="5400000">
              <a:off x="9613106" y="1989932"/>
              <a:ext cx="403225" cy="109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61" name="Straight Connector 1160"/>
            <p:cNvCxnSpPr>
              <a:stCxn id="1152" idx="4"/>
              <a:endCxn id="1158" idx="0"/>
            </p:cNvCxnSpPr>
            <p:nvPr/>
          </p:nvCxnSpPr>
          <p:spPr>
            <a:xfrm rot="16200000" flipH="1">
              <a:off x="10329069" y="1966119"/>
              <a:ext cx="392112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62" name="Oval 1161"/>
            <p:cNvSpPr/>
            <p:nvPr/>
          </p:nvSpPr>
          <p:spPr>
            <a:xfrm>
              <a:off x="9894888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63" name="Straight Connector 1162"/>
            <p:cNvCxnSpPr>
              <a:stCxn id="1151" idx="4"/>
              <a:endCxn id="1162" idx="0"/>
            </p:cNvCxnSpPr>
            <p:nvPr/>
          </p:nvCxnSpPr>
          <p:spPr>
            <a:xfrm rot="16200000" flipH="1">
              <a:off x="9743282" y="1969294"/>
              <a:ext cx="392112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64" name="Oval 1163"/>
            <p:cNvSpPr/>
            <p:nvPr/>
          </p:nvSpPr>
          <p:spPr>
            <a:xfrm>
              <a:off x="10239375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65" name="Straight Connector 1164"/>
            <p:cNvCxnSpPr>
              <a:stCxn id="1152" idx="4"/>
              <a:endCxn id="1164" idx="0"/>
            </p:cNvCxnSpPr>
            <p:nvPr/>
          </p:nvCxnSpPr>
          <p:spPr>
            <a:xfrm rot="5400000">
              <a:off x="10206832" y="1989931"/>
              <a:ext cx="392112" cy="984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66" name="Oval 1165"/>
            <p:cNvSpPr/>
            <p:nvPr/>
          </p:nvSpPr>
          <p:spPr>
            <a:xfrm>
              <a:off x="10637838" y="33988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67" name="Straight Connector 1166"/>
            <p:cNvCxnSpPr>
              <a:stCxn id="1155" idx="4"/>
              <a:endCxn id="1143" idx="0"/>
            </p:cNvCxnSpPr>
            <p:nvPr/>
          </p:nvCxnSpPr>
          <p:spPr>
            <a:xfrm rot="5400000">
              <a:off x="9214644" y="2842419"/>
              <a:ext cx="912812" cy="1778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68" name="Straight Connector 1167"/>
            <p:cNvCxnSpPr>
              <a:stCxn id="1158" idx="4"/>
              <a:endCxn id="1166" idx="0"/>
            </p:cNvCxnSpPr>
            <p:nvPr/>
          </p:nvCxnSpPr>
          <p:spPr>
            <a:xfrm rot="16200000" flipH="1">
              <a:off x="10207625" y="2854325"/>
              <a:ext cx="935038" cy="15398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69" name="Straight Connector 1168"/>
            <p:cNvCxnSpPr/>
            <p:nvPr/>
          </p:nvCxnSpPr>
          <p:spPr>
            <a:xfrm>
              <a:off x="9921875" y="2768600"/>
              <a:ext cx="750888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170" name="TextBox 134"/>
            <p:cNvSpPr txBox="1">
              <a:spLocks noChangeArrowheads="1"/>
            </p:cNvSpPr>
            <p:nvPr/>
          </p:nvSpPr>
          <p:spPr bwMode="auto">
            <a:xfrm>
              <a:off x="7815263" y="85725"/>
              <a:ext cx="11525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Complete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Visibility</a:t>
              </a:r>
            </a:p>
          </p:txBody>
        </p:sp>
        <p:sp>
          <p:nvSpPr>
            <p:cNvPr id="1171" name="TextBox 135"/>
            <p:cNvSpPr txBox="1">
              <a:spLocks noChangeArrowheads="1"/>
            </p:cNvSpPr>
            <p:nvPr/>
          </p:nvSpPr>
          <p:spPr bwMode="auto">
            <a:xfrm>
              <a:off x="8239125" y="868363"/>
              <a:ext cx="228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</a:p>
          </p:txBody>
        </p:sp>
        <p:sp>
          <p:nvSpPr>
            <p:cNvPr id="1172" name="TextBox 136"/>
            <p:cNvSpPr txBox="1">
              <a:spLocks noChangeArrowheads="1"/>
            </p:cNvSpPr>
            <p:nvPr/>
          </p:nvSpPr>
          <p:spPr bwMode="auto">
            <a:xfrm>
              <a:off x="10190163" y="858838"/>
              <a:ext cx="228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</a:p>
          </p:txBody>
        </p:sp>
        <p:sp>
          <p:nvSpPr>
            <p:cNvPr id="1173" name="Oval 1172"/>
            <p:cNvSpPr/>
            <p:nvPr/>
          </p:nvSpPr>
          <p:spPr>
            <a:xfrm>
              <a:off x="9028113" y="239713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74" name="TextBox 138"/>
            <p:cNvSpPr txBox="1">
              <a:spLocks noChangeArrowheads="1"/>
            </p:cNvSpPr>
            <p:nvPr/>
          </p:nvSpPr>
          <p:spPr bwMode="auto">
            <a:xfrm>
              <a:off x="9196388" y="163513"/>
              <a:ext cx="685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Root</a:t>
              </a:r>
            </a:p>
          </p:txBody>
        </p:sp>
        <p:cxnSp>
          <p:nvCxnSpPr>
            <p:cNvPr id="1175" name="Straight Connector 1174"/>
            <p:cNvCxnSpPr/>
            <p:nvPr/>
          </p:nvCxnSpPr>
          <p:spPr>
            <a:xfrm>
              <a:off x="8262938" y="696913"/>
              <a:ext cx="1828800" cy="15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76" name="Curved Connector 1175"/>
            <p:cNvCxnSpPr>
              <a:stCxn id="1137" idx="4"/>
              <a:endCxn id="1143" idx="4"/>
            </p:cNvCxnSpPr>
            <p:nvPr/>
          </p:nvCxnSpPr>
          <p:spPr>
            <a:xfrm rot="16200000" flipH="1">
              <a:off x="8593138" y="2627312"/>
              <a:ext cx="1588" cy="1979613"/>
            </a:xfrm>
            <a:prstGeom prst="curvedConnector3">
              <a:avLst>
                <a:gd name="adj1" fmla="val 21333193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77" name="Curved Connector 1176"/>
            <p:cNvCxnSpPr>
              <a:stCxn id="1137" idx="4"/>
              <a:endCxn id="1156" idx="4"/>
            </p:cNvCxnSpPr>
            <p:nvPr/>
          </p:nvCxnSpPr>
          <p:spPr>
            <a:xfrm rot="16200000" flipH="1">
              <a:off x="8730456" y="2489994"/>
              <a:ext cx="1588" cy="2254250"/>
            </a:xfrm>
            <a:prstGeom prst="curvedConnector3">
              <a:avLst>
                <a:gd name="adj1" fmla="val 23414365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78" name="Curved Connector 1177"/>
            <p:cNvCxnSpPr>
              <a:stCxn id="1137" idx="4"/>
              <a:endCxn id="1157" idx="4"/>
            </p:cNvCxnSpPr>
            <p:nvPr/>
          </p:nvCxnSpPr>
          <p:spPr>
            <a:xfrm rot="5400000" flipH="1" flipV="1">
              <a:off x="8858250" y="2351088"/>
              <a:ext cx="9525" cy="2520950"/>
            </a:xfrm>
            <a:prstGeom prst="curvedConnector3">
              <a:avLst>
                <a:gd name="adj1" fmla="val -3962754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79" name="Curved Connector 1178"/>
            <p:cNvCxnSpPr>
              <a:stCxn id="1127" idx="4"/>
              <a:endCxn id="1143" idx="4"/>
            </p:cNvCxnSpPr>
            <p:nvPr/>
          </p:nvCxnSpPr>
          <p:spPr>
            <a:xfrm rot="16200000" flipH="1">
              <a:off x="8730457" y="2764631"/>
              <a:ext cx="1588" cy="1704975"/>
            </a:xfrm>
            <a:prstGeom prst="curvedConnector3">
              <a:avLst>
                <a:gd name="adj1" fmla="val 15783002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80" name="Curved Connector 1179"/>
            <p:cNvCxnSpPr>
              <a:stCxn id="1127" idx="4"/>
              <a:endCxn id="1156" idx="4"/>
            </p:cNvCxnSpPr>
            <p:nvPr/>
          </p:nvCxnSpPr>
          <p:spPr>
            <a:xfrm rot="16200000" flipH="1">
              <a:off x="8867775" y="2627313"/>
              <a:ext cx="1588" cy="1979612"/>
            </a:xfrm>
            <a:prstGeom prst="curvedConnector3">
              <a:avLst>
                <a:gd name="adj1" fmla="val 178643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81" name="Curved Connector 1180"/>
            <p:cNvCxnSpPr>
              <a:stCxn id="1127" idx="4"/>
              <a:endCxn id="1157" idx="4"/>
            </p:cNvCxnSpPr>
            <p:nvPr/>
          </p:nvCxnSpPr>
          <p:spPr>
            <a:xfrm rot="5400000" flipH="1" flipV="1">
              <a:off x="8995569" y="2488406"/>
              <a:ext cx="9525" cy="2246313"/>
            </a:xfrm>
            <a:prstGeom prst="curvedConnector3">
              <a:avLst>
                <a:gd name="adj1" fmla="val -2965108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82" name="Curved Connector 1181"/>
            <p:cNvCxnSpPr>
              <a:stCxn id="1128" idx="4"/>
              <a:endCxn id="1143" idx="4"/>
            </p:cNvCxnSpPr>
            <p:nvPr/>
          </p:nvCxnSpPr>
          <p:spPr>
            <a:xfrm rot="16200000" flipH="1">
              <a:off x="8857456" y="2891632"/>
              <a:ext cx="9525" cy="1439862"/>
            </a:xfrm>
            <a:prstGeom prst="curvedConnector3">
              <a:avLst>
                <a:gd name="adj1" fmla="val 2178298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83" name="Curved Connector 1182"/>
            <p:cNvCxnSpPr>
              <a:stCxn id="1128" idx="4"/>
              <a:endCxn id="1156" idx="4"/>
            </p:cNvCxnSpPr>
            <p:nvPr/>
          </p:nvCxnSpPr>
          <p:spPr>
            <a:xfrm rot="16200000" flipH="1">
              <a:off x="8995569" y="2753519"/>
              <a:ext cx="9525" cy="1716087"/>
            </a:xfrm>
            <a:prstGeom prst="curvedConnector3">
              <a:avLst>
                <a:gd name="adj1" fmla="val 1956656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84" name="Curved Connector 1183"/>
            <p:cNvCxnSpPr/>
            <p:nvPr/>
          </p:nvCxnSpPr>
          <p:spPr>
            <a:xfrm rot="5400000" flipH="1" flipV="1">
              <a:off x="8780463" y="1228725"/>
              <a:ext cx="1587" cy="1960563"/>
            </a:xfrm>
            <a:prstGeom prst="curvedConnector3">
              <a:avLst>
                <a:gd name="adj1" fmla="val 10926515"/>
              </a:avLst>
            </a:prstGeom>
            <a:no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185" name="TextBox 149"/>
            <p:cNvSpPr txBox="1">
              <a:spLocks noChangeArrowheads="1"/>
            </p:cNvSpPr>
            <p:nvPr/>
          </p:nvSpPr>
          <p:spPr bwMode="auto">
            <a:xfrm>
              <a:off x="8491538" y="1722438"/>
              <a:ext cx="1447800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New Visibility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Link</a:t>
              </a:r>
            </a:p>
          </p:txBody>
        </p:sp>
        <p:sp>
          <p:nvSpPr>
            <p:cNvPr id="1186" name="TextBox 150"/>
            <p:cNvSpPr txBox="1">
              <a:spLocks noChangeArrowheads="1"/>
            </p:cNvSpPr>
            <p:nvPr/>
          </p:nvSpPr>
          <p:spPr bwMode="auto">
            <a:xfrm>
              <a:off x="7132638" y="2982913"/>
              <a:ext cx="914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Lookup</a:t>
              </a:r>
            </a:p>
          </p:txBody>
        </p:sp>
        <p:sp>
          <p:nvSpPr>
            <p:cNvPr id="1187" name="TextBox 151"/>
            <p:cNvSpPr txBox="1">
              <a:spLocks noChangeArrowheads="1"/>
            </p:cNvSpPr>
            <p:nvPr/>
          </p:nvSpPr>
          <p:spPr bwMode="auto">
            <a:xfrm>
              <a:off x="9090025" y="2982913"/>
              <a:ext cx="9144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Lookup</a:t>
              </a:r>
            </a:p>
          </p:txBody>
        </p:sp>
        <p:cxnSp>
          <p:nvCxnSpPr>
            <p:cNvPr id="1188" name="Straight Connector 1187"/>
            <p:cNvCxnSpPr/>
            <p:nvPr/>
          </p:nvCxnSpPr>
          <p:spPr>
            <a:xfrm>
              <a:off x="8266113" y="755650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89" name="Straight Connector 1188"/>
            <p:cNvCxnSpPr>
              <a:endCxn id="1198" idx="0"/>
            </p:cNvCxnSpPr>
            <p:nvPr/>
          </p:nvCxnSpPr>
          <p:spPr>
            <a:xfrm rot="10800000" flipV="1">
              <a:off x="11861800" y="679450"/>
              <a:ext cx="495300" cy="2428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90" name="Straight Connector 1189"/>
            <p:cNvCxnSpPr>
              <a:endCxn id="1227" idx="0"/>
            </p:cNvCxnSpPr>
            <p:nvPr/>
          </p:nvCxnSpPr>
          <p:spPr>
            <a:xfrm>
              <a:off x="13269913" y="679450"/>
              <a:ext cx="550862" cy="2428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91" name="Straight Connector 1190"/>
            <p:cNvCxnSpPr>
              <a:endCxn id="1250" idx="4"/>
            </p:cNvCxnSpPr>
            <p:nvPr/>
          </p:nvCxnSpPr>
          <p:spPr>
            <a:xfrm flipV="1">
              <a:off x="12403138" y="450850"/>
              <a:ext cx="419100" cy="2286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92" name="Straight Connector 1191"/>
            <p:cNvCxnSpPr>
              <a:stCxn id="1250" idx="4"/>
            </p:cNvCxnSpPr>
            <p:nvPr/>
          </p:nvCxnSpPr>
          <p:spPr>
            <a:xfrm rot="16200000" flipH="1">
              <a:off x="12917488" y="355600"/>
              <a:ext cx="228600" cy="4191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>
            <a:xfrm>
              <a:off x="11518900" y="2351088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>
            <a:xfrm>
              <a:off x="11693525" y="3511550"/>
              <a:ext cx="731838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195" name="Straight Connector 1194"/>
            <p:cNvCxnSpPr/>
            <p:nvPr/>
          </p:nvCxnSpPr>
          <p:spPr>
            <a:xfrm>
              <a:off x="11823700" y="1730375"/>
              <a:ext cx="381000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196" name="Straight Connector 1195"/>
            <p:cNvCxnSpPr>
              <a:stCxn id="1198" idx="4"/>
              <a:endCxn id="1199" idx="0"/>
            </p:cNvCxnSpPr>
            <p:nvPr/>
          </p:nvCxnSpPr>
          <p:spPr>
            <a:xfrm rot="5400000">
              <a:off x="11502231" y="1237457"/>
              <a:ext cx="446087" cy="273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197" name="Straight Connector 1196"/>
            <p:cNvCxnSpPr>
              <a:stCxn id="1198" idx="4"/>
              <a:endCxn id="1200" idx="0"/>
            </p:cNvCxnSpPr>
            <p:nvPr/>
          </p:nvCxnSpPr>
          <p:spPr>
            <a:xfrm rot="16200000" flipH="1">
              <a:off x="11794331" y="1218407"/>
              <a:ext cx="446087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98" name="Oval 1197"/>
            <p:cNvSpPr/>
            <p:nvPr/>
          </p:nvSpPr>
          <p:spPr>
            <a:xfrm>
              <a:off x="11747500" y="9223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99" name="Oval 1198"/>
            <p:cNvSpPr/>
            <p:nvPr/>
          </p:nvSpPr>
          <p:spPr>
            <a:xfrm>
              <a:off x="11474450" y="159702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00" name="Oval 1199"/>
            <p:cNvSpPr/>
            <p:nvPr/>
          </p:nvSpPr>
          <p:spPr>
            <a:xfrm>
              <a:off x="12058650" y="159702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01" name="Oval 1200"/>
            <p:cNvSpPr/>
            <p:nvPr/>
          </p:nvSpPr>
          <p:spPr>
            <a:xfrm>
              <a:off x="11730038" y="15875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02" name="Straight Connector 1201"/>
            <p:cNvCxnSpPr>
              <a:stCxn id="1203" idx="4"/>
              <a:endCxn id="1205" idx="0"/>
            </p:cNvCxnSpPr>
            <p:nvPr/>
          </p:nvCxnSpPr>
          <p:spPr>
            <a:xfrm rot="16200000" flipH="1">
              <a:off x="11200607" y="2739231"/>
              <a:ext cx="901700" cy="34131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03" name="Oval 1202"/>
            <p:cNvSpPr/>
            <p:nvPr/>
          </p:nvSpPr>
          <p:spPr>
            <a:xfrm>
              <a:off x="11366500" y="2230438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04" name="Oval 1203"/>
            <p:cNvSpPr/>
            <p:nvPr/>
          </p:nvSpPr>
          <p:spPr>
            <a:xfrm>
              <a:off x="11442700" y="33718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05" name="Oval 1204"/>
            <p:cNvSpPr/>
            <p:nvPr/>
          </p:nvSpPr>
          <p:spPr>
            <a:xfrm>
              <a:off x="11707813" y="33607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06" name="Oval 1205"/>
            <p:cNvSpPr/>
            <p:nvPr/>
          </p:nvSpPr>
          <p:spPr>
            <a:xfrm>
              <a:off x="12204700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07" name="Straight Connector 1206"/>
            <p:cNvCxnSpPr>
              <a:stCxn id="1198" idx="4"/>
              <a:endCxn id="1201" idx="0"/>
            </p:cNvCxnSpPr>
            <p:nvPr/>
          </p:nvCxnSpPr>
          <p:spPr>
            <a:xfrm rot="5400000">
              <a:off x="11634788" y="1360488"/>
              <a:ext cx="436562" cy="17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08" name="Straight Connector 1207"/>
            <p:cNvCxnSpPr>
              <a:stCxn id="1199" idx="4"/>
              <a:endCxn id="1203" idx="0"/>
            </p:cNvCxnSpPr>
            <p:nvPr/>
          </p:nvCxnSpPr>
          <p:spPr>
            <a:xfrm rot="5400000">
              <a:off x="11332368" y="1974057"/>
              <a:ext cx="404813" cy="1079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09" name="Straight Connector 1208"/>
            <p:cNvCxnSpPr>
              <a:stCxn id="1200" idx="4"/>
              <a:endCxn id="1206" idx="0"/>
            </p:cNvCxnSpPr>
            <p:nvPr/>
          </p:nvCxnSpPr>
          <p:spPr>
            <a:xfrm rot="16200000" flipH="1">
              <a:off x="12049918" y="1948657"/>
              <a:ext cx="392113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10" name="Oval 1209"/>
            <p:cNvSpPr/>
            <p:nvPr/>
          </p:nvSpPr>
          <p:spPr>
            <a:xfrm>
              <a:off x="11614150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11" name="Straight Connector 1210"/>
            <p:cNvCxnSpPr>
              <a:stCxn id="1199" idx="4"/>
              <a:endCxn id="1210" idx="0"/>
            </p:cNvCxnSpPr>
            <p:nvPr/>
          </p:nvCxnSpPr>
          <p:spPr>
            <a:xfrm rot="16200000" flipH="1">
              <a:off x="11462543" y="1951832"/>
              <a:ext cx="392113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12" name="Oval 1211"/>
            <p:cNvSpPr/>
            <p:nvPr/>
          </p:nvSpPr>
          <p:spPr>
            <a:xfrm>
              <a:off x="11958638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13" name="Straight Connector 1212"/>
            <p:cNvCxnSpPr>
              <a:stCxn id="1200" idx="4"/>
              <a:endCxn id="1212" idx="0"/>
            </p:cNvCxnSpPr>
            <p:nvPr/>
          </p:nvCxnSpPr>
          <p:spPr>
            <a:xfrm rot="5400000">
              <a:off x="11926887" y="1971676"/>
              <a:ext cx="392113" cy="1000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14" name="Oval 1213"/>
            <p:cNvSpPr/>
            <p:nvPr/>
          </p:nvSpPr>
          <p:spPr>
            <a:xfrm>
              <a:off x="11168063" y="33718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15" name="Oval 1214"/>
            <p:cNvSpPr/>
            <p:nvPr/>
          </p:nvSpPr>
          <p:spPr>
            <a:xfrm>
              <a:off x="12344400" y="338137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16" name="Straight Connector 1215"/>
            <p:cNvCxnSpPr>
              <a:stCxn id="1203" idx="4"/>
              <a:endCxn id="1214" idx="0"/>
            </p:cNvCxnSpPr>
            <p:nvPr/>
          </p:nvCxnSpPr>
          <p:spPr>
            <a:xfrm rot="5400000">
              <a:off x="10925176" y="2816225"/>
              <a:ext cx="912812" cy="1984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17" name="Straight Connector 1216"/>
            <p:cNvCxnSpPr>
              <a:stCxn id="1206" idx="4"/>
              <a:endCxn id="1215" idx="0"/>
            </p:cNvCxnSpPr>
            <p:nvPr/>
          </p:nvCxnSpPr>
          <p:spPr>
            <a:xfrm rot="16200000" flipH="1">
              <a:off x="11921331" y="2844007"/>
              <a:ext cx="935037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18" name="Oval 1217"/>
            <p:cNvSpPr/>
            <p:nvPr/>
          </p:nvSpPr>
          <p:spPr>
            <a:xfrm>
              <a:off x="11106150" y="3262313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9" name="Straight Connector 1218"/>
            <p:cNvCxnSpPr/>
            <p:nvPr/>
          </p:nvCxnSpPr>
          <p:spPr>
            <a:xfrm>
              <a:off x="11641138" y="2751138"/>
              <a:ext cx="750887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220" name="Oval 1219"/>
            <p:cNvSpPr/>
            <p:nvPr/>
          </p:nvSpPr>
          <p:spPr>
            <a:xfrm>
              <a:off x="13147675" y="33718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1" name="Oval 1220"/>
            <p:cNvSpPr/>
            <p:nvPr/>
          </p:nvSpPr>
          <p:spPr>
            <a:xfrm>
              <a:off x="13074650" y="3262313"/>
              <a:ext cx="914400" cy="4508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2" name="Straight Connector 1221"/>
            <p:cNvCxnSpPr/>
            <p:nvPr/>
          </p:nvCxnSpPr>
          <p:spPr>
            <a:xfrm>
              <a:off x="13477875" y="2351088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>
            <a:xfrm>
              <a:off x="13666788" y="3511550"/>
              <a:ext cx="73025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>
            <a:xfrm>
              <a:off x="13782675" y="1730375"/>
              <a:ext cx="381000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225" name="Straight Connector 1224"/>
            <p:cNvCxnSpPr>
              <a:stCxn id="1227" idx="4"/>
              <a:endCxn id="1228" idx="0"/>
            </p:cNvCxnSpPr>
            <p:nvPr/>
          </p:nvCxnSpPr>
          <p:spPr>
            <a:xfrm rot="5400000">
              <a:off x="13462000" y="1238251"/>
              <a:ext cx="446087" cy="271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26" name="Straight Connector 1225"/>
            <p:cNvCxnSpPr>
              <a:stCxn id="1227" idx="4"/>
              <a:endCxn id="1229" idx="0"/>
            </p:cNvCxnSpPr>
            <p:nvPr/>
          </p:nvCxnSpPr>
          <p:spPr>
            <a:xfrm rot="16200000" flipH="1">
              <a:off x="13753306" y="1218407"/>
              <a:ext cx="446087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27" name="Oval 1226"/>
            <p:cNvSpPr/>
            <p:nvPr/>
          </p:nvSpPr>
          <p:spPr>
            <a:xfrm>
              <a:off x="13706475" y="9223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8" name="Oval 1227"/>
            <p:cNvSpPr/>
            <p:nvPr/>
          </p:nvSpPr>
          <p:spPr>
            <a:xfrm>
              <a:off x="13435013" y="159702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9" name="Oval 1228"/>
            <p:cNvSpPr/>
            <p:nvPr/>
          </p:nvSpPr>
          <p:spPr>
            <a:xfrm>
              <a:off x="14017625" y="1597025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0" name="Oval 1229"/>
            <p:cNvSpPr/>
            <p:nvPr/>
          </p:nvSpPr>
          <p:spPr>
            <a:xfrm>
              <a:off x="13690600" y="15875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31" name="Straight Connector 1230"/>
            <p:cNvCxnSpPr>
              <a:stCxn id="1232" idx="4"/>
              <a:endCxn id="1234" idx="0"/>
            </p:cNvCxnSpPr>
            <p:nvPr/>
          </p:nvCxnSpPr>
          <p:spPr>
            <a:xfrm rot="16200000" flipH="1">
              <a:off x="13169900" y="2728913"/>
              <a:ext cx="901700" cy="3619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32" name="Oval 1231"/>
            <p:cNvSpPr/>
            <p:nvPr/>
          </p:nvSpPr>
          <p:spPr>
            <a:xfrm>
              <a:off x="13325475" y="2230438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3" name="Oval 1232"/>
            <p:cNvSpPr/>
            <p:nvPr/>
          </p:nvSpPr>
          <p:spPr>
            <a:xfrm>
              <a:off x="13423900" y="337185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4" name="Oval 1233"/>
            <p:cNvSpPr/>
            <p:nvPr/>
          </p:nvSpPr>
          <p:spPr>
            <a:xfrm>
              <a:off x="13687425" y="33607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5" name="Oval 1234"/>
            <p:cNvSpPr/>
            <p:nvPr/>
          </p:nvSpPr>
          <p:spPr>
            <a:xfrm>
              <a:off x="14163675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36" name="Straight Connector 1235"/>
            <p:cNvCxnSpPr>
              <a:stCxn id="1227" idx="4"/>
              <a:endCxn id="1230" idx="0"/>
            </p:cNvCxnSpPr>
            <p:nvPr/>
          </p:nvCxnSpPr>
          <p:spPr>
            <a:xfrm rot="5400000">
              <a:off x="13594557" y="1361281"/>
              <a:ext cx="436562" cy="158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37" name="Straight Connector 1236"/>
            <p:cNvCxnSpPr>
              <a:stCxn id="1228" idx="4"/>
              <a:endCxn id="1232" idx="0"/>
            </p:cNvCxnSpPr>
            <p:nvPr/>
          </p:nvCxnSpPr>
          <p:spPr>
            <a:xfrm rot="5400000">
              <a:off x="13292137" y="1973263"/>
              <a:ext cx="404813" cy="109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38" name="Straight Connector 1237"/>
            <p:cNvCxnSpPr>
              <a:stCxn id="1229" idx="4"/>
              <a:endCxn id="1235" idx="0"/>
            </p:cNvCxnSpPr>
            <p:nvPr/>
          </p:nvCxnSpPr>
          <p:spPr>
            <a:xfrm rot="16200000" flipH="1">
              <a:off x="14008893" y="1948657"/>
              <a:ext cx="392113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39" name="Oval 1238"/>
            <p:cNvSpPr/>
            <p:nvPr/>
          </p:nvSpPr>
          <p:spPr>
            <a:xfrm>
              <a:off x="13574713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40" name="Straight Connector 1239"/>
            <p:cNvCxnSpPr>
              <a:stCxn id="1228" idx="4"/>
              <a:endCxn id="1239" idx="0"/>
            </p:cNvCxnSpPr>
            <p:nvPr/>
          </p:nvCxnSpPr>
          <p:spPr>
            <a:xfrm rot="16200000" flipH="1">
              <a:off x="13423106" y="1951832"/>
              <a:ext cx="392113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41" name="Oval 1240"/>
            <p:cNvSpPr/>
            <p:nvPr/>
          </p:nvSpPr>
          <p:spPr>
            <a:xfrm>
              <a:off x="13919200" y="221773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42" name="Straight Connector 1241"/>
            <p:cNvCxnSpPr>
              <a:stCxn id="1229" idx="4"/>
              <a:endCxn id="1241" idx="0"/>
            </p:cNvCxnSpPr>
            <p:nvPr/>
          </p:nvCxnSpPr>
          <p:spPr>
            <a:xfrm rot="5400000">
              <a:off x="13886656" y="1972469"/>
              <a:ext cx="392113" cy="984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43" name="Oval 1242"/>
            <p:cNvSpPr/>
            <p:nvPr/>
          </p:nvSpPr>
          <p:spPr>
            <a:xfrm>
              <a:off x="14325600" y="338137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44" name="Straight Connector 1243"/>
            <p:cNvCxnSpPr>
              <a:stCxn id="1232" idx="4"/>
              <a:endCxn id="1220" idx="0"/>
            </p:cNvCxnSpPr>
            <p:nvPr/>
          </p:nvCxnSpPr>
          <p:spPr>
            <a:xfrm rot="5400000">
              <a:off x="12894469" y="2826544"/>
              <a:ext cx="912812" cy="1778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45" name="Straight Connector 1244"/>
            <p:cNvCxnSpPr>
              <a:stCxn id="1235" idx="4"/>
              <a:endCxn id="1243" idx="0"/>
            </p:cNvCxnSpPr>
            <p:nvPr/>
          </p:nvCxnSpPr>
          <p:spPr>
            <a:xfrm rot="16200000" flipH="1">
              <a:off x="13891419" y="2832894"/>
              <a:ext cx="935037" cy="1619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>
            <a:xfrm>
              <a:off x="13601700" y="2751138"/>
              <a:ext cx="749300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247" name="TextBox 212"/>
            <p:cNvSpPr txBox="1">
              <a:spLocks noChangeArrowheads="1"/>
            </p:cNvSpPr>
            <p:nvPr/>
          </p:nvSpPr>
          <p:spPr bwMode="auto">
            <a:xfrm>
              <a:off x="11531600" y="76200"/>
              <a:ext cx="108585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Partial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Visibility</a:t>
              </a:r>
            </a:p>
          </p:txBody>
        </p:sp>
        <p:sp>
          <p:nvSpPr>
            <p:cNvPr id="1248" name="TextBox 213"/>
            <p:cNvSpPr txBox="1">
              <a:spLocks noChangeArrowheads="1"/>
            </p:cNvSpPr>
            <p:nvPr/>
          </p:nvSpPr>
          <p:spPr bwMode="auto">
            <a:xfrm>
              <a:off x="11918950" y="850900"/>
              <a:ext cx="228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</a:p>
          </p:txBody>
        </p:sp>
        <p:sp>
          <p:nvSpPr>
            <p:cNvPr id="1249" name="TextBox 214"/>
            <p:cNvSpPr txBox="1">
              <a:spLocks noChangeArrowheads="1"/>
            </p:cNvSpPr>
            <p:nvPr/>
          </p:nvSpPr>
          <p:spPr bwMode="auto">
            <a:xfrm>
              <a:off x="13866813" y="841375"/>
              <a:ext cx="228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</a:p>
          </p:txBody>
        </p:sp>
        <p:sp>
          <p:nvSpPr>
            <p:cNvPr id="1250" name="Oval 1249"/>
            <p:cNvSpPr/>
            <p:nvPr/>
          </p:nvSpPr>
          <p:spPr>
            <a:xfrm>
              <a:off x="12707938" y="222250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51" name="TextBox 216"/>
            <p:cNvSpPr txBox="1">
              <a:spLocks noChangeArrowheads="1"/>
            </p:cNvSpPr>
            <p:nvPr/>
          </p:nvSpPr>
          <p:spPr bwMode="auto">
            <a:xfrm>
              <a:off x="12876213" y="146050"/>
              <a:ext cx="685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Root</a:t>
              </a:r>
            </a:p>
          </p:txBody>
        </p:sp>
        <p:cxnSp>
          <p:nvCxnSpPr>
            <p:cNvPr id="1252" name="Straight Connector 1251"/>
            <p:cNvCxnSpPr/>
            <p:nvPr/>
          </p:nvCxnSpPr>
          <p:spPr>
            <a:xfrm>
              <a:off x="11942763" y="679450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53" name="Curved Connector 1252"/>
            <p:cNvCxnSpPr/>
            <p:nvPr/>
          </p:nvCxnSpPr>
          <p:spPr>
            <a:xfrm rot="5400000" flipH="1" flipV="1">
              <a:off x="12460288" y="1211262"/>
              <a:ext cx="1588" cy="1960563"/>
            </a:xfrm>
            <a:prstGeom prst="curvedConnector3">
              <a:avLst>
                <a:gd name="adj1" fmla="val 9539046"/>
              </a:avLst>
            </a:prstGeom>
            <a:no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sp>
          <p:nvSpPr>
            <p:cNvPr id="1254" name="TextBox 219"/>
            <p:cNvSpPr txBox="1">
              <a:spLocks noChangeArrowheads="1"/>
            </p:cNvSpPr>
            <p:nvPr/>
          </p:nvSpPr>
          <p:spPr bwMode="auto">
            <a:xfrm>
              <a:off x="12168188" y="1727200"/>
              <a:ext cx="144780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New Visibility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smtClean="0">
                  <a:ln>
                    <a:noFill/>
                  </a:ln>
                  <a:solidFill>
                    <a:srgbClr val="8064A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Link</a:t>
              </a:r>
            </a:p>
          </p:txBody>
        </p:sp>
        <p:sp>
          <p:nvSpPr>
            <p:cNvPr id="1255" name="TextBox 220"/>
            <p:cNvSpPr txBox="1">
              <a:spLocks noChangeArrowheads="1"/>
            </p:cNvSpPr>
            <p:nvPr/>
          </p:nvSpPr>
          <p:spPr bwMode="auto">
            <a:xfrm>
              <a:off x="10798175" y="296545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Lookup</a:t>
              </a:r>
            </a:p>
          </p:txBody>
        </p:sp>
        <p:sp>
          <p:nvSpPr>
            <p:cNvPr id="1256" name="TextBox 221"/>
            <p:cNvSpPr txBox="1">
              <a:spLocks noChangeArrowheads="1"/>
            </p:cNvSpPr>
            <p:nvPr/>
          </p:nvSpPr>
          <p:spPr bwMode="auto">
            <a:xfrm>
              <a:off x="12766675" y="2965450"/>
              <a:ext cx="914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Lookup</a:t>
              </a:r>
            </a:p>
          </p:txBody>
        </p:sp>
        <p:cxnSp>
          <p:nvCxnSpPr>
            <p:cNvPr id="1257" name="Curved Connector 1256"/>
            <p:cNvCxnSpPr>
              <a:stCxn id="1214" idx="4"/>
              <a:endCxn id="1233" idx="4"/>
            </p:cNvCxnSpPr>
            <p:nvPr/>
          </p:nvCxnSpPr>
          <p:spPr>
            <a:xfrm rot="16200000" flipH="1">
              <a:off x="12410281" y="2472532"/>
              <a:ext cx="1587" cy="2254250"/>
            </a:xfrm>
            <a:prstGeom prst="curvedConnector3">
              <a:avLst>
                <a:gd name="adj1" fmla="val 19251769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sp>
          <p:nvSpPr>
            <p:cNvPr id="1258" name="Plus 1257"/>
            <p:cNvSpPr/>
            <p:nvPr/>
          </p:nvSpPr>
          <p:spPr>
            <a:xfrm rot="2668100">
              <a:off x="12215813" y="1470025"/>
              <a:ext cx="1143000" cy="1219200"/>
            </a:xfrm>
            <a:prstGeom prst="mathPlus">
              <a:avLst>
                <a:gd name="adj1" fmla="val 14"/>
              </a:avLst>
            </a:prstGeom>
            <a:solidFill>
              <a:srgbClr val="4F81BD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9" name="Curved Connector 1258"/>
            <p:cNvCxnSpPr>
              <a:stCxn id="1205" idx="4"/>
              <a:endCxn id="1234" idx="4"/>
            </p:cNvCxnSpPr>
            <p:nvPr/>
          </p:nvCxnSpPr>
          <p:spPr>
            <a:xfrm rot="16200000" flipH="1">
              <a:off x="12812713" y="2600325"/>
              <a:ext cx="1587" cy="1979613"/>
            </a:xfrm>
            <a:prstGeom prst="curvedConnector3">
              <a:avLst>
                <a:gd name="adj1" fmla="val 22026833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cxnSp>
          <p:nvCxnSpPr>
            <p:cNvPr id="1260" name="Curved Connector 1259"/>
            <p:cNvCxnSpPr>
              <a:stCxn id="1205" idx="4"/>
              <a:endCxn id="1220" idx="4"/>
            </p:cNvCxnSpPr>
            <p:nvPr/>
          </p:nvCxnSpPr>
          <p:spPr>
            <a:xfrm rot="16200000" flipH="1">
              <a:off x="12536488" y="2874963"/>
              <a:ext cx="11112" cy="1439862"/>
            </a:xfrm>
            <a:prstGeom prst="curvedConnector3">
              <a:avLst>
                <a:gd name="adj1" fmla="val 240003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cxnSp>
          <p:nvCxnSpPr>
            <p:cNvPr id="1261" name="Straight Connector 1260"/>
            <p:cNvCxnSpPr/>
            <p:nvPr/>
          </p:nvCxnSpPr>
          <p:spPr>
            <a:xfrm>
              <a:off x="11945938" y="739775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262" name="L-Shape 1261"/>
            <p:cNvSpPr/>
            <p:nvPr/>
          </p:nvSpPr>
          <p:spPr>
            <a:xfrm rot="19784918">
              <a:off x="11920538" y="3459163"/>
              <a:ext cx="1033462" cy="381000"/>
            </a:xfrm>
            <a:prstGeom prst="corner">
              <a:avLst>
                <a:gd name="adj1" fmla="val 375"/>
                <a:gd name="adj2" fmla="val 0"/>
              </a:avLst>
            </a:prstGeom>
            <a:solidFill>
              <a:srgbClr val="00990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3" name="Plus 1262"/>
            <p:cNvSpPr/>
            <p:nvPr/>
          </p:nvSpPr>
          <p:spPr>
            <a:xfrm rot="2668100">
              <a:off x="8166100" y="3279775"/>
              <a:ext cx="1143000" cy="1219200"/>
            </a:xfrm>
            <a:prstGeom prst="mathPlus">
              <a:avLst>
                <a:gd name="adj1" fmla="val 14"/>
              </a:avLst>
            </a:prstGeom>
            <a:solidFill>
              <a:srgbClr val="4F81BD"/>
            </a:solidFill>
            <a:ln w="25400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4" name="Straight Connector 1263"/>
            <p:cNvCxnSpPr>
              <a:endCxn id="1273" idx="0"/>
            </p:cNvCxnSpPr>
            <p:nvPr/>
          </p:nvCxnSpPr>
          <p:spPr>
            <a:xfrm rot="10800000" flipV="1">
              <a:off x="1008063" y="696913"/>
              <a:ext cx="495300" cy="2428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265" name="Straight Connector 1264"/>
            <p:cNvCxnSpPr>
              <a:endCxn id="1302" idx="0"/>
            </p:cNvCxnSpPr>
            <p:nvPr/>
          </p:nvCxnSpPr>
          <p:spPr>
            <a:xfrm>
              <a:off x="2352675" y="696913"/>
              <a:ext cx="552450" cy="2428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266" name="Straight Connector 1265"/>
            <p:cNvCxnSpPr>
              <a:endCxn id="1326" idx="4"/>
            </p:cNvCxnSpPr>
            <p:nvPr/>
          </p:nvCxnSpPr>
          <p:spPr>
            <a:xfrm flipV="1">
              <a:off x="1503363" y="468313"/>
              <a:ext cx="419100" cy="2286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267" name="Straight Connector 1266"/>
            <p:cNvCxnSpPr>
              <a:stCxn id="1326" idx="4"/>
            </p:cNvCxnSpPr>
            <p:nvPr/>
          </p:nvCxnSpPr>
          <p:spPr>
            <a:xfrm rot="16200000" flipH="1">
              <a:off x="2017713" y="373063"/>
              <a:ext cx="228600" cy="41910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268" name="Straight Connector 1267"/>
            <p:cNvCxnSpPr/>
            <p:nvPr/>
          </p:nvCxnSpPr>
          <p:spPr>
            <a:xfrm>
              <a:off x="665163" y="2366963"/>
              <a:ext cx="760412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>
            <a:xfrm>
              <a:off x="987425" y="3529013"/>
              <a:ext cx="658813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>
            <a:xfrm>
              <a:off x="969963" y="1747838"/>
              <a:ext cx="381000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271" name="Straight Connector 1270"/>
            <p:cNvCxnSpPr>
              <a:stCxn id="1273" idx="4"/>
              <a:endCxn id="1274" idx="0"/>
            </p:cNvCxnSpPr>
            <p:nvPr/>
          </p:nvCxnSpPr>
          <p:spPr>
            <a:xfrm rot="5400000">
              <a:off x="649288" y="1255712"/>
              <a:ext cx="446088" cy="2714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72" name="Straight Connector 1271"/>
            <p:cNvCxnSpPr>
              <a:stCxn id="1273" idx="4"/>
              <a:endCxn id="1275" idx="0"/>
            </p:cNvCxnSpPr>
            <p:nvPr/>
          </p:nvCxnSpPr>
          <p:spPr>
            <a:xfrm rot="16200000" flipH="1">
              <a:off x="941388" y="1235075"/>
              <a:ext cx="446088" cy="3127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73" name="Oval 1272"/>
            <p:cNvSpPr/>
            <p:nvPr/>
          </p:nvSpPr>
          <p:spPr>
            <a:xfrm>
              <a:off x="893763" y="9398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74" name="Oval 1273"/>
            <p:cNvSpPr/>
            <p:nvPr/>
          </p:nvSpPr>
          <p:spPr>
            <a:xfrm>
              <a:off x="622300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75" name="Oval 1274"/>
            <p:cNvSpPr/>
            <p:nvPr/>
          </p:nvSpPr>
          <p:spPr>
            <a:xfrm>
              <a:off x="1206500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76" name="Oval 1275"/>
            <p:cNvSpPr/>
            <p:nvPr/>
          </p:nvSpPr>
          <p:spPr>
            <a:xfrm>
              <a:off x="877888" y="160496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77" name="Straight Connector 1276"/>
            <p:cNvCxnSpPr>
              <a:stCxn id="1278" idx="4"/>
              <a:endCxn id="1280" idx="0"/>
            </p:cNvCxnSpPr>
            <p:nvPr/>
          </p:nvCxnSpPr>
          <p:spPr>
            <a:xfrm rot="16200000" flipH="1">
              <a:off x="326232" y="2775744"/>
              <a:ext cx="903287" cy="3016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78" name="Oval 1277"/>
            <p:cNvSpPr/>
            <p:nvPr/>
          </p:nvSpPr>
          <p:spPr>
            <a:xfrm>
              <a:off x="512763" y="22463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79" name="Oval 1278"/>
            <p:cNvSpPr/>
            <p:nvPr/>
          </p:nvSpPr>
          <p:spPr>
            <a:xfrm>
              <a:off x="549275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80" name="Oval 1279"/>
            <p:cNvSpPr/>
            <p:nvPr/>
          </p:nvSpPr>
          <p:spPr>
            <a:xfrm>
              <a:off x="814388" y="337820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81" name="Oval 1280"/>
            <p:cNvSpPr/>
            <p:nvPr/>
          </p:nvSpPr>
          <p:spPr>
            <a:xfrm>
              <a:off x="1350963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82" name="Straight Connector 1281"/>
            <p:cNvCxnSpPr>
              <a:stCxn id="1273" idx="4"/>
              <a:endCxn id="1276" idx="0"/>
            </p:cNvCxnSpPr>
            <p:nvPr/>
          </p:nvCxnSpPr>
          <p:spPr>
            <a:xfrm rot="5400000">
              <a:off x="781844" y="1378744"/>
              <a:ext cx="436563" cy="1587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83" name="Straight Connector 1282"/>
            <p:cNvCxnSpPr>
              <a:stCxn id="1274" idx="4"/>
              <a:endCxn id="1278" idx="0"/>
            </p:cNvCxnSpPr>
            <p:nvPr/>
          </p:nvCxnSpPr>
          <p:spPr>
            <a:xfrm rot="5400000">
              <a:off x="480219" y="1989932"/>
              <a:ext cx="403225" cy="10953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84" name="Straight Connector 1283"/>
            <p:cNvCxnSpPr>
              <a:stCxn id="1275" idx="4"/>
              <a:endCxn id="1281" idx="0"/>
            </p:cNvCxnSpPr>
            <p:nvPr/>
          </p:nvCxnSpPr>
          <p:spPr>
            <a:xfrm rot="16200000" flipH="1">
              <a:off x="1196976" y="1966912"/>
              <a:ext cx="392112" cy="1444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85" name="Oval 1284"/>
            <p:cNvSpPr/>
            <p:nvPr/>
          </p:nvSpPr>
          <p:spPr>
            <a:xfrm>
              <a:off x="762000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86" name="Straight Connector 1285"/>
            <p:cNvCxnSpPr>
              <a:stCxn id="1274" idx="4"/>
              <a:endCxn id="1285" idx="0"/>
            </p:cNvCxnSpPr>
            <p:nvPr/>
          </p:nvCxnSpPr>
          <p:spPr>
            <a:xfrm rot="16200000" flipH="1">
              <a:off x="610394" y="1969294"/>
              <a:ext cx="392112" cy="13970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87" name="Oval 1286"/>
            <p:cNvSpPr/>
            <p:nvPr/>
          </p:nvSpPr>
          <p:spPr>
            <a:xfrm>
              <a:off x="1106488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88" name="Straight Connector 1287"/>
            <p:cNvCxnSpPr>
              <a:stCxn id="1275" idx="4"/>
              <a:endCxn id="1287" idx="0"/>
            </p:cNvCxnSpPr>
            <p:nvPr/>
          </p:nvCxnSpPr>
          <p:spPr>
            <a:xfrm rot="5400000">
              <a:off x="1074738" y="1989138"/>
              <a:ext cx="392112" cy="1000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89" name="Oval 1288"/>
            <p:cNvSpPr/>
            <p:nvPr/>
          </p:nvSpPr>
          <p:spPr>
            <a:xfrm>
              <a:off x="274638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90" name="Oval 1289"/>
            <p:cNvSpPr/>
            <p:nvPr/>
          </p:nvSpPr>
          <p:spPr>
            <a:xfrm>
              <a:off x="1539875" y="33988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291" name="Straight Connector 1290"/>
            <p:cNvCxnSpPr>
              <a:stCxn id="1278" idx="4"/>
              <a:endCxn id="1289" idx="0"/>
            </p:cNvCxnSpPr>
            <p:nvPr/>
          </p:nvCxnSpPr>
          <p:spPr>
            <a:xfrm rot="5400000">
              <a:off x="51595" y="2812256"/>
              <a:ext cx="912812" cy="2381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292" name="Straight Connector 1291"/>
            <p:cNvCxnSpPr>
              <a:stCxn id="1281" idx="4"/>
              <a:endCxn id="1290" idx="0"/>
            </p:cNvCxnSpPr>
            <p:nvPr/>
          </p:nvCxnSpPr>
          <p:spPr>
            <a:xfrm rot="16200000" flipH="1">
              <a:off x="1092200" y="2836863"/>
              <a:ext cx="935038" cy="1889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293" name="Oval 1292"/>
            <p:cNvSpPr/>
            <p:nvPr/>
          </p:nvSpPr>
          <p:spPr>
            <a:xfrm>
              <a:off x="152400" y="3262313"/>
              <a:ext cx="1722438" cy="514350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4" name="Straight Connector 1293"/>
            <p:cNvCxnSpPr/>
            <p:nvPr/>
          </p:nvCxnSpPr>
          <p:spPr>
            <a:xfrm>
              <a:off x="741363" y="2768600"/>
              <a:ext cx="750887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sp>
          <p:nvSpPr>
            <p:cNvPr id="1295" name="Oval 1294"/>
            <p:cNvSpPr/>
            <p:nvPr/>
          </p:nvSpPr>
          <p:spPr>
            <a:xfrm>
              <a:off x="2184400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96" name="Oval 1295"/>
            <p:cNvSpPr/>
            <p:nvPr/>
          </p:nvSpPr>
          <p:spPr>
            <a:xfrm>
              <a:off x="2103438" y="3238500"/>
              <a:ext cx="1676400" cy="542925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7" name="Straight Connector 1296"/>
            <p:cNvCxnSpPr/>
            <p:nvPr/>
          </p:nvCxnSpPr>
          <p:spPr>
            <a:xfrm>
              <a:off x="2562225" y="2366963"/>
              <a:ext cx="758825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>
            <a:xfrm>
              <a:off x="2903538" y="3529013"/>
              <a:ext cx="658812" cy="1587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>
            <a:xfrm>
              <a:off x="2867025" y="1747838"/>
              <a:ext cx="381000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300" name="Straight Connector 1299"/>
            <p:cNvCxnSpPr>
              <a:stCxn id="1302" idx="4"/>
              <a:endCxn id="1303" idx="0"/>
            </p:cNvCxnSpPr>
            <p:nvPr/>
          </p:nvCxnSpPr>
          <p:spPr>
            <a:xfrm rot="5400000">
              <a:off x="2546350" y="1255713"/>
              <a:ext cx="446088" cy="271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301" name="Straight Connector 1300"/>
            <p:cNvCxnSpPr>
              <a:stCxn id="1302" idx="4"/>
              <a:endCxn id="1304" idx="0"/>
            </p:cNvCxnSpPr>
            <p:nvPr/>
          </p:nvCxnSpPr>
          <p:spPr>
            <a:xfrm rot="16200000" flipH="1">
              <a:off x="2837656" y="1235869"/>
              <a:ext cx="446088" cy="3111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302" name="Oval 1301"/>
            <p:cNvSpPr/>
            <p:nvPr/>
          </p:nvSpPr>
          <p:spPr>
            <a:xfrm>
              <a:off x="2790825" y="9398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03" name="Oval 1302"/>
            <p:cNvSpPr/>
            <p:nvPr/>
          </p:nvSpPr>
          <p:spPr>
            <a:xfrm>
              <a:off x="2519363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04" name="Oval 1303"/>
            <p:cNvSpPr/>
            <p:nvPr/>
          </p:nvSpPr>
          <p:spPr>
            <a:xfrm>
              <a:off x="3101975" y="1614488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05" name="Oval 1304"/>
            <p:cNvSpPr/>
            <p:nvPr/>
          </p:nvSpPr>
          <p:spPr>
            <a:xfrm>
              <a:off x="2773363" y="1604963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06" name="Straight Connector 1305"/>
            <p:cNvCxnSpPr>
              <a:stCxn id="1307" idx="4"/>
              <a:endCxn id="1309" idx="0"/>
            </p:cNvCxnSpPr>
            <p:nvPr/>
          </p:nvCxnSpPr>
          <p:spPr>
            <a:xfrm rot="16200000" flipH="1">
              <a:off x="2229644" y="2769394"/>
              <a:ext cx="903287" cy="3143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307" name="Oval 1306"/>
            <p:cNvSpPr/>
            <p:nvPr/>
          </p:nvSpPr>
          <p:spPr>
            <a:xfrm>
              <a:off x="2409825" y="2246313"/>
              <a:ext cx="228600" cy="228600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08" name="Oval 1307"/>
            <p:cNvSpPr/>
            <p:nvPr/>
          </p:nvSpPr>
          <p:spPr>
            <a:xfrm>
              <a:off x="2459038" y="3387725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09" name="Oval 1308"/>
            <p:cNvSpPr/>
            <p:nvPr/>
          </p:nvSpPr>
          <p:spPr>
            <a:xfrm>
              <a:off x="2724150" y="3378200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10" name="Oval 1309"/>
            <p:cNvSpPr/>
            <p:nvPr/>
          </p:nvSpPr>
          <p:spPr>
            <a:xfrm>
              <a:off x="3248025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11" name="Straight Connector 1310"/>
            <p:cNvCxnSpPr>
              <a:stCxn id="1302" idx="4"/>
              <a:endCxn id="1305" idx="0"/>
            </p:cNvCxnSpPr>
            <p:nvPr/>
          </p:nvCxnSpPr>
          <p:spPr>
            <a:xfrm rot="5400000">
              <a:off x="2678112" y="1377951"/>
              <a:ext cx="436563" cy="1746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312" name="Straight Connector 1311"/>
            <p:cNvCxnSpPr>
              <a:stCxn id="1303" idx="4"/>
              <a:endCxn id="1307" idx="0"/>
            </p:cNvCxnSpPr>
            <p:nvPr/>
          </p:nvCxnSpPr>
          <p:spPr>
            <a:xfrm rot="5400000">
              <a:off x="2377281" y="1989932"/>
              <a:ext cx="403225" cy="10953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313" name="Straight Connector 1312"/>
            <p:cNvCxnSpPr>
              <a:stCxn id="1304" idx="4"/>
              <a:endCxn id="1310" idx="0"/>
            </p:cNvCxnSpPr>
            <p:nvPr/>
          </p:nvCxnSpPr>
          <p:spPr>
            <a:xfrm rot="16200000" flipH="1">
              <a:off x="3093244" y="1966119"/>
              <a:ext cx="392112" cy="14605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314" name="Oval 1313"/>
            <p:cNvSpPr/>
            <p:nvPr/>
          </p:nvSpPr>
          <p:spPr>
            <a:xfrm>
              <a:off x="2657475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15" name="Straight Connector 1314"/>
            <p:cNvCxnSpPr>
              <a:stCxn id="1303" idx="4"/>
              <a:endCxn id="1314" idx="0"/>
            </p:cNvCxnSpPr>
            <p:nvPr/>
          </p:nvCxnSpPr>
          <p:spPr>
            <a:xfrm rot="16200000" flipH="1">
              <a:off x="2506663" y="1970088"/>
              <a:ext cx="392112" cy="1381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316" name="Oval 1315"/>
            <p:cNvSpPr/>
            <p:nvPr/>
          </p:nvSpPr>
          <p:spPr>
            <a:xfrm>
              <a:off x="3001963" y="2235200"/>
              <a:ext cx="228600" cy="228600"/>
            </a:xfrm>
            <a:prstGeom prst="ellipse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17" name="Straight Connector 1316"/>
            <p:cNvCxnSpPr>
              <a:stCxn id="1304" idx="4"/>
              <a:endCxn id="1316" idx="0"/>
            </p:cNvCxnSpPr>
            <p:nvPr/>
          </p:nvCxnSpPr>
          <p:spPr>
            <a:xfrm rot="5400000">
              <a:off x="2970213" y="1989138"/>
              <a:ext cx="392112" cy="100012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318" name="Oval 1317"/>
            <p:cNvSpPr/>
            <p:nvPr/>
          </p:nvSpPr>
          <p:spPr>
            <a:xfrm>
              <a:off x="3455988" y="3398838"/>
              <a:ext cx="228600" cy="2286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19" name="Straight Connector 1318"/>
            <p:cNvCxnSpPr>
              <a:stCxn id="1307" idx="4"/>
              <a:endCxn id="1295" idx="0"/>
            </p:cNvCxnSpPr>
            <p:nvPr/>
          </p:nvCxnSpPr>
          <p:spPr>
            <a:xfrm rot="5400000">
              <a:off x="1955007" y="2818606"/>
              <a:ext cx="912812" cy="22542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320" name="Straight Connector 1319"/>
            <p:cNvCxnSpPr>
              <a:stCxn id="1310" idx="4"/>
              <a:endCxn id="1318" idx="0"/>
            </p:cNvCxnSpPr>
            <p:nvPr/>
          </p:nvCxnSpPr>
          <p:spPr>
            <a:xfrm rot="16200000" flipH="1">
              <a:off x="2998788" y="2827337"/>
              <a:ext cx="935038" cy="20796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321" name="Straight Connector 1320"/>
            <p:cNvCxnSpPr/>
            <p:nvPr/>
          </p:nvCxnSpPr>
          <p:spPr>
            <a:xfrm>
              <a:off x="2638425" y="2768600"/>
              <a:ext cx="749300" cy="158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</p:cxnSp>
        <p:cxnSp>
          <p:nvCxnSpPr>
            <p:cNvPr id="1322" name="Shape 156"/>
            <p:cNvCxnSpPr>
              <a:stCxn id="1293" idx="4"/>
              <a:endCxn id="1296" idx="4"/>
            </p:cNvCxnSpPr>
            <p:nvPr/>
          </p:nvCxnSpPr>
          <p:spPr>
            <a:xfrm rot="16200000" flipH="1">
              <a:off x="1975645" y="2815431"/>
              <a:ext cx="4762" cy="1927225"/>
            </a:xfrm>
            <a:prstGeom prst="curvedConnector3">
              <a:avLst>
                <a:gd name="adj1" fmla="val 5401484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headEnd type="triangle" w="med" len="lg"/>
              <a:tailEnd type="triangle" w="med" len="lg"/>
            </a:ln>
            <a:effectLst/>
          </p:spPr>
        </p:cxnSp>
        <p:sp>
          <p:nvSpPr>
            <p:cNvPr id="1323" name="TextBox 366"/>
            <p:cNvSpPr txBox="1">
              <a:spLocks noChangeArrowheads="1"/>
            </p:cNvSpPr>
            <p:nvPr/>
          </p:nvSpPr>
          <p:spPr bwMode="auto">
            <a:xfrm>
              <a:off x="304800" y="3978275"/>
              <a:ext cx="3733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Compute Visibility in Parallel &amp; Store in LVS</a:t>
              </a:r>
            </a:p>
          </p:txBody>
        </p:sp>
        <p:sp>
          <p:nvSpPr>
            <p:cNvPr id="1324" name="TextBox 367"/>
            <p:cNvSpPr txBox="1">
              <a:spLocks noChangeArrowheads="1"/>
            </p:cNvSpPr>
            <p:nvPr/>
          </p:nvSpPr>
          <p:spPr bwMode="auto">
            <a:xfrm>
              <a:off x="1066800" y="868363"/>
              <a:ext cx="228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</a:p>
          </p:txBody>
        </p:sp>
        <p:sp>
          <p:nvSpPr>
            <p:cNvPr id="1325" name="TextBox 368"/>
            <p:cNvSpPr txBox="1">
              <a:spLocks noChangeArrowheads="1"/>
            </p:cNvSpPr>
            <p:nvPr/>
          </p:nvSpPr>
          <p:spPr bwMode="auto">
            <a:xfrm>
              <a:off x="2952750" y="858838"/>
              <a:ext cx="2286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</a:p>
          </p:txBody>
        </p:sp>
        <p:sp>
          <p:nvSpPr>
            <p:cNvPr id="1326" name="Oval 1325"/>
            <p:cNvSpPr/>
            <p:nvPr/>
          </p:nvSpPr>
          <p:spPr>
            <a:xfrm>
              <a:off x="1808163" y="239713"/>
              <a:ext cx="228600" cy="228600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27" name="TextBox 370"/>
            <p:cNvSpPr txBox="1">
              <a:spLocks noChangeArrowheads="1"/>
            </p:cNvSpPr>
            <p:nvPr/>
          </p:nvSpPr>
          <p:spPr bwMode="auto">
            <a:xfrm>
              <a:off x="1978025" y="163513"/>
              <a:ext cx="685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Root</a:t>
              </a:r>
            </a:p>
          </p:txBody>
        </p:sp>
        <p:cxnSp>
          <p:nvCxnSpPr>
            <p:cNvPr id="1328" name="Straight Connector 1327"/>
            <p:cNvCxnSpPr/>
            <p:nvPr/>
          </p:nvCxnSpPr>
          <p:spPr>
            <a:xfrm>
              <a:off x="1042988" y="696913"/>
              <a:ext cx="1828800" cy="1587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29" name="Curved Connector 76"/>
            <p:cNvCxnSpPr>
              <a:stCxn id="1273" idx="2"/>
            </p:cNvCxnSpPr>
            <p:nvPr/>
          </p:nvCxnSpPr>
          <p:spPr>
            <a:xfrm rot="10800000" flipV="1">
              <a:off x="274638" y="1054100"/>
              <a:ext cx="619125" cy="2309813"/>
            </a:xfrm>
            <a:prstGeom prst="curvedConnector2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330" name="Shape 1329"/>
            <p:cNvCxnSpPr>
              <a:stCxn id="1302" idx="2"/>
            </p:cNvCxnSpPr>
            <p:nvPr/>
          </p:nvCxnSpPr>
          <p:spPr>
            <a:xfrm rot="10800000" flipV="1">
              <a:off x="2179638" y="1054100"/>
              <a:ext cx="611187" cy="2309813"/>
            </a:xfrm>
            <a:prstGeom prst="curvedConnector2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  <a:headEnd type="none" w="med" len="lg"/>
              <a:tailEnd type="triangle" w="med" len="lg"/>
            </a:ln>
            <a:effectLst/>
          </p:spPr>
        </p:cxnSp>
        <p:cxnSp>
          <p:nvCxnSpPr>
            <p:cNvPr id="1331" name="Straight Connector 1330"/>
            <p:cNvCxnSpPr/>
            <p:nvPr/>
          </p:nvCxnSpPr>
          <p:spPr>
            <a:xfrm>
              <a:off x="1046163" y="755650"/>
              <a:ext cx="1828800" cy="1588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332" name="TextBox 375"/>
            <p:cNvSpPr txBox="1">
              <a:spLocks noChangeArrowheads="1"/>
            </p:cNvSpPr>
            <p:nvPr/>
          </p:nvSpPr>
          <p:spPr bwMode="auto">
            <a:xfrm>
              <a:off x="4484688" y="2368550"/>
              <a:ext cx="457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</a:p>
          </p:txBody>
        </p:sp>
        <p:sp>
          <p:nvSpPr>
            <p:cNvPr id="1333" name="TextBox 376"/>
            <p:cNvSpPr txBox="1">
              <a:spLocks noChangeArrowheads="1"/>
            </p:cNvSpPr>
            <p:nvPr/>
          </p:nvSpPr>
          <p:spPr bwMode="auto">
            <a:xfrm>
              <a:off x="4835525" y="2362200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3</a:t>
              </a:r>
            </a:p>
          </p:txBody>
        </p:sp>
        <p:sp>
          <p:nvSpPr>
            <p:cNvPr id="1334" name="TextBox 377"/>
            <p:cNvSpPr txBox="1">
              <a:spLocks noChangeArrowheads="1"/>
            </p:cNvSpPr>
            <p:nvPr/>
          </p:nvSpPr>
          <p:spPr bwMode="auto">
            <a:xfrm>
              <a:off x="3892550" y="2133600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  <p:sp>
          <p:nvSpPr>
            <p:cNvPr id="1335" name="TextBox 378"/>
            <p:cNvSpPr txBox="1">
              <a:spLocks noChangeArrowheads="1"/>
            </p:cNvSpPr>
            <p:nvPr/>
          </p:nvSpPr>
          <p:spPr bwMode="auto">
            <a:xfrm>
              <a:off x="5275263" y="2157413"/>
              <a:ext cx="457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4</a:t>
              </a:r>
            </a:p>
          </p:txBody>
        </p:sp>
        <p:sp>
          <p:nvSpPr>
            <p:cNvPr id="1336" name="TextBox 379"/>
            <p:cNvSpPr txBox="1">
              <a:spLocks noChangeArrowheads="1"/>
            </p:cNvSpPr>
            <p:nvPr/>
          </p:nvSpPr>
          <p:spPr bwMode="auto">
            <a:xfrm>
              <a:off x="5592763" y="2168525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  <a:r>
                <a:rPr kumimoji="0" lang="en-US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</a:rPr>
                <a:t>1</a:t>
              </a:r>
            </a:p>
          </p:txBody>
        </p:sp>
      </p:grpSp>
      <p:pic>
        <p:nvPicPr>
          <p:cNvPr id="1342" name="Picture 1341" descr="sourceReceiver.e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37162" y="6764770"/>
            <a:ext cx="6017343" cy="6417830"/>
          </a:xfrm>
          <a:prstGeom prst="rect">
            <a:avLst/>
          </a:prstGeom>
        </p:spPr>
      </p:pic>
      <p:graphicFrame>
        <p:nvGraphicFramePr>
          <p:cNvPr id="789" name="Object 788"/>
          <p:cNvGraphicFramePr>
            <a:graphicFrameLocks noChangeAspect="1"/>
          </p:cNvGraphicFramePr>
          <p:nvPr/>
        </p:nvGraphicFramePr>
        <p:xfrm>
          <a:off x="1625600" y="26454100"/>
          <a:ext cx="5511800" cy="1054100"/>
        </p:xfrm>
        <a:graphic>
          <a:graphicData uri="http://schemas.openxmlformats.org/presentationml/2006/ole">
            <p:oleObj spid="_x0000_s1027" name="Equation" r:id="rId17" imgW="5511600" imgH="1054080" progId="Equation.DSMT4">
              <p:embed/>
            </p:oleObj>
          </a:graphicData>
        </a:graphic>
      </p:graphicFrame>
      <p:graphicFrame>
        <p:nvGraphicFramePr>
          <p:cNvPr id="790" name="Object 789"/>
          <p:cNvGraphicFramePr>
            <a:graphicFrameLocks noChangeAspect="1"/>
          </p:cNvGraphicFramePr>
          <p:nvPr/>
        </p:nvGraphicFramePr>
        <p:xfrm>
          <a:off x="1600200" y="37045900"/>
          <a:ext cx="7543800" cy="1206500"/>
        </p:xfrm>
        <a:graphic>
          <a:graphicData uri="http://schemas.openxmlformats.org/presentationml/2006/ole">
            <p:oleObj spid="_x0000_s1028" name="Equation" r:id="rId18" imgW="7543800" imgH="1206360" progId="Equation.DSMT4">
              <p:embed/>
            </p:oleObj>
          </a:graphicData>
        </a:graphic>
      </p:graphicFrame>
      <p:cxnSp>
        <p:nvCxnSpPr>
          <p:cNvPr id="792" name="Straight Connector 791"/>
          <p:cNvCxnSpPr/>
          <p:nvPr/>
        </p:nvCxnSpPr>
        <p:spPr bwMode="auto">
          <a:xfrm>
            <a:off x="1143000" y="391668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9" name="Straight Connector 838"/>
          <p:cNvCxnSpPr/>
          <p:nvPr/>
        </p:nvCxnSpPr>
        <p:spPr bwMode="auto">
          <a:xfrm>
            <a:off x="11887200" y="38942682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0" name="Straight Connector 839"/>
          <p:cNvCxnSpPr/>
          <p:nvPr/>
        </p:nvCxnSpPr>
        <p:spPr bwMode="auto">
          <a:xfrm>
            <a:off x="22398318" y="73914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2" name="Straight Connector 841"/>
          <p:cNvCxnSpPr/>
          <p:nvPr/>
        </p:nvCxnSpPr>
        <p:spPr bwMode="auto">
          <a:xfrm>
            <a:off x="22402800" y="126492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3" name="Straight Connector 842"/>
          <p:cNvCxnSpPr/>
          <p:nvPr/>
        </p:nvCxnSpPr>
        <p:spPr bwMode="auto">
          <a:xfrm>
            <a:off x="22396938" y="24765000"/>
            <a:ext cx="90678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23159575" y="27432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CPU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49" name="TextBox 848"/>
          <p:cNvSpPr txBox="1"/>
          <p:nvPr/>
        </p:nvSpPr>
        <p:spPr>
          <a:xfrm>
            <a:off x="25369375" y="27432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GPU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cxnSp>
        <p:nvCxnSpPr>
          <p:cNvPr id="852" name="Straight Connector 851"/>
          <p:cNvCxnSpPr/>
          <p:nvPr/>
        </p:nvCxnSpPr>
        <p:spPr bwMode="auto">
          <a:xfrm>
            <a:off x="24384000" y="31546800"/>
            <a:ext cx="7086600" cy="158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53" name="Picture 852" descr="bunnyOctree.em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564600" y="32156400"/>
            <a:ext cx="6019800" cy="3476058"/>
          </a:xfrm>
          <a:prstGeom prst="rect">
            <a:avLst/>
          </a:prstGeom>
        </p:spPr>
      </p:pic>
      <p:pic>
        <p:nvPicPr>
          <p:cNvPr id="856" name="Picture 855" descr="ganapatiOctree.emf"/>
          <p:cNvPicPr>
            <a:picLocks noChangeAspect="1"/>
          </p:cNvPicPr>
          <p:nvPr/>
        </p:nvPicPr>
        <p:blipFill>
          <a:blip r:embed="rId20"/>
          <a:srcRect r="7599"/>
          <a:stretch>
            <a:fillRect/>
          </a:stretch>
        </p:blipFill>
        <p:spPr>
          <a:xfrm>
            <a:off x="27054048" y="32157280"/>
            <a:ext cx="5559552" cy="3474298"/>
          </a:xfrm>
          <a:prstGeom prst="rect">
            <a:avLst/>
          </a:prstGeom>
        </p:spPr>
      </p:pic>
      <p:pic>
        <p:nvPicPr>
          <p:cNvPr id="857" name="Picture 856" descr="bunnyVisi.em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64600" y="36106620"/>
            <a:ext cx="6016752" cy="3577523"/>
          </a:xfrm>
          <a:prstGeom prst="rect">
            <a:avLst/>
          </a:prstGeom>
        </p:spPr>
      </p:pic>
      <p:pic>
        <p:nvPicPr>
          <p:cNvPr id="858" name="Picture 857" descr="ganapatiVisi.emf"/>
          <p:cNvPicPr>
            <a:picLocks noChangeAspect="1"/>
          </p:cNvPicPr>
          <p:nvPr/>
        </p:nvPicPr>
        <p:blipFill>
          <a:blip r:embed="rId22"/>
          <a:srcRect r="7548"/>
          <a:stretch>
            <a:fillRect/>
          </a:stretch>
        </p:blipFill>
        <p:spPr>
          <a:xfrm>
            <a:off x="27051000" y="36090563"/>
            <a:ext cx="5562600" cy="3609637"/>
          </a:xfrm>
          <a:prstGeom prst="rect">
            <a:avLst/>
          </a:prstGeom>
        </p:spPr>
      </p:pic>
      <p:pic>
        <p:nvPicPr>
          <p:cNvPr id="859" name="Picture 858" descr="fmmBunny.em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796248" y="40145220"/>
            <a:ext cx="6016752" cy="3577523"/>
          </a:xfrm>
          <a:prstGeom prst="rect">
            <a:avLst/>
          </a:prstGeom>
        </p:spPr>
      </p:pic>
      <p:pic>
        <p:nvPicPr>
          <p:cNvPr id="860" name="Picture 859" descr="fmmGanapati.em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54048" y="40129163"/>
            <a:ext cx="6016752" cy="3609637"/>
          </a:xfrm>
          <a:prstGeom prst="rect">
            <a:avLst/>
          </a:prstGeom>
        </p:spPr>
      </p:pic>
      <p:sp>
        <p:nvSpPr>
          <p:cNvPr id="862" name="TextBox 861"/>
          <p:cNvSpPr txBox="1"/>
          <p:nvPr/>
        </p:nvSpPr>
        <p:spPr>
          <a:xfrm>
            <a:off x="25679400" y="31663957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90000"/>
                  </a:schemeClr>
                </a:solidFill>
                <a:latin typeface="Calibri" pitchFamily="34" charset="0"/>
              </a:rPr>
              <a:t>Octree Construction</a:t>
            </a:r>
            <a:endParaRPr lang="en-US" sz="2600" dirty="0">
              <a:solidFill>
                <a:schemeClr val="accent5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863" name="TextBox 862"/>
          <p:cNvSpPr txBox="1"/>
          <p:nvPr/>
        </p:nvSpPr>
        <p:spPr>
          <a:xfrm>
            <a:off x="25679400" y="355854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90000"/>
                  </a:schemeClr>
                </a:solidFill>
                <a:latin typeface="Calibri" pitchFamily="34" charset="0"/>
              </a:rPr>
              <a:t>V-map Construction</a:t>
            </a:r>
            <a:endParaRPr lang="en-US" sz="2600" dirty="0">
              <a:solidFill>
                <a:schemeClr val="accent5">
                  <a:lumMod val="90000"/>
                </a:schemeClr>
              </a:solidFill>
              <a:latin typeface="Calibri" pitchFamily="34" charset="0"/>
            </a:endParaRPr>
          </a:p>
        </p:txBody>
      </p:sp>
      <p:sp>
        <p:nvSpPr>
          <p:cNvPr id="864" name="TextBox 863"/>
          <p:cNvSpPr txBox="1"/>
          <p:nvPr/>
        </p:nvSpPr>
        <p:spPr>
          <a:xfrm>
            <a:off x="25908000" y="39700201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90000"/>
                  </a:schemeClr>
                </a:solidFill>
                <a:latin typeface="Calibri" pitchFamily="34" charset="0"/>
              </a:rPr>
              <a:t>Phases of FMM</a:t>
            </a:r>
            <a:endParaRPr lang="en-US" sz="2600" dirty="0">
              <a:solidFill>
                <a:schemeClr val="accent5">
                  <a:lumMod val="9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367" name="Group 1366"/>
          <p:cNvGrpSpPr/>
          <p:nvPr/>
        </p:nvGrpSpPr>
        <p:grpSpPr>
          <a:xfrm>
            <a:off x="23076408" y="13182600"/>
            <a:ext cx="3282696" cy="3044952"/>
            <a:chOff x="2841398" y="2261421"/>
            <a:chExt cx="4180114" cy="3880616"/>
          </a:xfrm>
        </p:grpSpPr>
        <p:sp>
          <p:nvSpPr>
            <p:cNvPr id="1368" name="Rectangle 21"/>
            <p:cNvSpPr>
              <a:spLocks noChangeArrowheads="1"/>
            </p:cNvSpPr>
            <p:nvPr/>
          </p:nvSpPr>
          <p:spPr bwMode="auto">
            <a:xfrm>
              <a:off x="2866333" y="2261421"/>
              <a:ext cx="4155179" cy="3880616"/>
            </a:xfrm>
            <a:prstGeom prst="rect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57150" cap="flat" cmpd="sng" algn="ctr">
              <a:solidFill>
                <a:srgbClr val="C4652D"/>
              </a:solidFill>
              <a:prstDash val="solid"/>
              <a:headEnd/>
              <a:tailEnd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69" name="Line 51"/>
            <p:cNvSpPr>
              <a:spLocks noChangeShapeType="1"/>
            </p:cNvSpPr>
            <p:nvPr/>
          </p:nvSpPr>
          <p:spPr bwMode="auto">
            <a:xfrm>
              <a:off x="4872281" y="2261421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0" name="Line 52"/>
            <p:cNvSpPr>
              <a:spLocks noChangeShapeType="1"/>
            </p:cNvSpPr>
            <p:nvPr/>
          </p:nvSpPr>
          <p:spPr bwMode="auto">
            <a:xfrm>
              <a:off x="2841398" y="4184979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1" name="Line 56"/>
            <p:cNvSpPr>
              <a:spLocks noChangeShapeType="1"/>
            </p:cNvSpPr>
            <p:nvPr/>
          </p:nvSpPr>
          <p:spPr bwMode="auto">
            <a:xfrm>
              <a:off x="5979731" y="2261421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2" name="Line 57"/>
            <p:cNvSpPr>
              <a:spLocks noChangeShapeType="1"/>
            </p:cNvSpPr>
            <p:nvPr/>
          </p:nvSpPr>
          <p:spPr bwMode="auto">
            <a:xfrm>
              <a:off x="3833486" y="2261421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3" name="Line 58"/>
            <p:cNvSpPr>
              <a:spLocks noChangeShapeType="1"/>
            </p:cNvSpPr>
            <p:nvPr/>
          </p:nvSpPr>
          <p:spPr bwMode="auto">
            <a:xfrm>
              <a:off x="2841398" y="5136985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4" name="Line 59"/>
            <p:cNvSpPr>
              <a:spLocks noChangeShapeType="1"/>
            </p:cNvSpPr>
            <p:nvPr/>
          </p:nvSpPr>
          <p:spPr bwMode="auto">
            <a:xfrm>
              <a:off x="2866333" y="3230180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5" name="TextBox 1374"/>
            <p:cNvSpPr txBox="1"/>
            <p:nvPr/>
          </p:nvSpPr>
          <p:spPr>
            <a:xfrm>
              <a:off x="3876400" y="2470516"/>
              <a:ext cx="1099611" cy="4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Empty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376" name="TextBox 1375"/>
            <p:cNvSpPr txBox="1"/>
            <p:nvPr/>
          </p:nvSpPr>
          <p:spPr>
            <a:xfrm>
              <a:off x="4943201" y="2470516"/>
              <a:ext cx="1294217" cy="47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Empty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377" name="Oval 1376"/>
            <p:cNvSpPr/>
            <p:nvPr/>
          </p:nvSpPr>
          <p:spPr>
            <a:xfrm>
              <a:off x="3276826" y="2669493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78" name="Oval 1377"/>
            <p:cNvSpPr/>
            <p:nvPr/>
          </p:nvSpPr>
          <p:spPr>
            <a:xfrm>
              <a:off x="3646940" y="236469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79" name="Oval 1378"/>
            <p:cNvSpPr/>
            <p:nvPr/>
          </p:nvSpPr>
          <p:spPr>
            <a:xfrm>
              <a:off x="2982912" y="237557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0" name="Oval 1379"/>
            <p:cNvSpPr/>
            <p:nvPr/>
          </p:nvSpPr>
          <p:spPr>
            <a:xfrm>
              <a:off x="2982910" y="303961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1" name="Oval 1380"/>
            <p:cNvSpPr/>
            <p:nvPr/>
          </p:nvSpPr>
          <p:spPr>
            <a:xfrm>
              <a:off x="3646942" y="306138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2" name="Oval 1381"/>
            <p:cNvSpPr/>
            <p:nvPr/>
          </p:nvSpPr>
          <p:spPr>
            <a:xfrm>
              <a:off x="3668712" y="27130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3" name="Oval 1382"/>
            <p:cNvSpPr/>
            <p:nvPr/>
          </p:nvSpPr>
          <p:spPr>
            <a:xfrm>
              <a:off x="3298598" y="3061379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4" name="Oval 1383"/>
            <p:cNvSpPr/>
            <p:nvPr/>
          </p:nvSpPr>
          <p:spPr>
            <a:xfrm>
              <a:off x="3309484" y="2353809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85" name="Oval 1384"/>
            <p:cNvSpPr/>
            <p:nvPr/>
          </p:nvSpPr>
          <p:spPr>
            <a:xfrm>
              <a:off x="2950256" y="270215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386" name="Straight Arrow Connector 1385"/>
            <p:cNvCxnSpPr>
              <a:stCxn id="1380" idx="7"/>
              <a:endCxn id="1377" idx="3"/>
            </p:cNvCxnSpPr>
            <p:nvPr/>
          </p:nvCxnSpPr>
          <p:spPr>
            <a:xfrm rot="5400000" flipH="1" flipV="1">
              <a:off x="3047950" y="2799577"/>
              <a:ext cx="25119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87" name="Straight Arrow Connector 1386"/>
            <p:cNvCxnSpPr>
              <a:stCxn id="1385" idx="5"/>
              <a:endCxn id="1377" idx="2"/>
            </p:cNvCxnSpPr>
            <p:nvPr/>
          </p:nvCxnSpPr>
          <p:spPr>
            <a:xfrm rot="5400000" flipH="1" flipV="1">
              <a:off x="3135311" y="2625678"/>
              <a:ext cx="21499" cy="26152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88" name="Straight Arrow Connector 1387"/>
            <p:cNvCxnSpPr>
              <a:stCxn id="1379" idx="5"/>
              <a:endCxn id="1377" idx="1"/>
            </p:cNvCxnSpPr>
            <p:nvPr/>
          </p:nvCxnSpPr>
          <p:spPr>
            <a:xfrm rot="16200000" flipH="1">
              <a:off x="3047952" y="2440618"/>
              <a:ext cx="251193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89" name="Straight Arrow Connector 1388"/>
            <p:cNvCxnSpPr>
              <a:stCxn id="1384" idx="4"/>
              <a:endCxn id="1377" idx="0"/>
            </p:cNvCxnSpPr>
            <p:nvPr/>
          </p:nvCxnSpPr>
          <p:spPr>
            <a:xfrm rot="16200000" flipH="1">
              <a:off x="3230563" y="2547030"/>
              <a:ext cx="239484" cy="544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90" name="Straight Arrow Connector 1389"/>
            <p:cNvCxnSpPr>
              <a:stCxn id="1378" idx="4"/>
              <a:endCxn id="1377" idx="7"/>
            </p:cNvCxnSpPr>
            <p:nvPr/>
          </p:nvCxnSpPr>
          <p:spPr>
            <a:xfrm rot="5400000">
              <a:off x="3420516" y="2427287"/>
              <a:ext cx="250916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91" name="Straight Arrow Connector 1390"/>
            <p:cNvCxnSpPr>
              <a:stCxn id="1382" idx="3"/>
              <a:endCxn id="1377" idx="6"/>
            </p:cNvCxnSpPr>
            <p:nvPr/>
          </p:nvCxnSpPr>
          <p:spPr>
            <a:xfrm rot="5400000" flipH="1">
              <a:off x="3538356" y="2636564"/>
              <a:ext cx="32385" cy="25064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92" name="Straight Arrow Connector 1391"/>
            <p:cNvCxnSpPr>
              <a:stCxn id="1383" idx="0"/>
              <a:endCxn id="1377" idx="4"/>
            </p:cNvCxnSpPr>
            <p:nvPr/>
          </p:nvCxnSpPr>
          <p:spPr>
            <a:xfrm rot="5400000" flipH="1" flipV="1">
              <a:off x="3225119" y="2933472"/>
              <a:ext cx="239486" cy="1632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393" name="Straight Arrow Connector 1392"/>
            <p:cNvCxnSpPr/>
            <p:nvPr/>
          </p:nvCxnSpPr>
          <p:spPr>
            <a:xfrm rot="5400000" flipH="1">
              <a:off x="3382415" y="2802296"/>
              <a:ext cx="316234" cy="26724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394" name="Oval 1393"/>
            <p:cNvSpPr/>
            <p:nvPr/>
          </p:nvSpPr>
          <p:spPr>
            <a:xfrm>
              <a:off x="4637540" y="331175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5" name="Oval 1394"/>
            <p:cNvSpPr/>
            <p:nvPr/>
          </p:nvSpPr>
          <p:spPr>
            <a:xfrm>
              <a:off x="3973512" y="332263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6" name="Oval 1395"/>
            <p:cNvSpPr/>
            <p:nvPr/>
          </p:nvSpPr>
          <p:spPr>
            <a:xfrm>
              <a:off x="3973510" y="3986669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7" name="Oval 1396"/>
            <p:cNvSpPr/>
            <p:nvPr/>
          </p:nvSpPr>
          <p:spPr>
            <a:xfrm>
              <a:off x="4659312" y="366009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8" name="Oval 1397"/>
            <p:cNvSpPr/>
            <p:nvPr/>
          </p:nvSpPr>
          <p:spPr>
            <a:xfrm>
              <a:off x="4289198" y="40084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399" name="Oval 1398"/>
            <p:cNvSpPr/>
            <p:nvPr/>
          </p:nvSpPr>
          <p:spPr>
            <a:xfrm>
              <a:off x="4300084" y="330086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695" name="Oval 1694"/>
            <p:cNvSpPr/>
            <p:nvPr/>
          </p:nvSpPr>
          <p:spPr>
            <a:xfrm>
              <a:off x="3940856" y="3649209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696" name="Straight Arrow Connector 1695"/>
            <p:cNvCxnSpPr>
              <a:stCxn id="1396" idx="7"/>
            </p:cNvCxnSpPr>
            <p:nvPr/>
          </p:nvCxnSpPr>
          <p:spPr>
            <a:xfrm rot="5400000" flipH="1" flipV="1">
              <a:off x="4038550" y="3746635"/>
              <a:ext cx="25119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97" name="Straight Arrow Connector 1696"/>
            <p:cNvCxnSpPr>
              <a:stCxn id="1695" idx="5"/>
            </p:cNvCxnSpPr>
            <p:nvPr/>
          </p:nvCxnSpPr>
          <p:spPr>
            <a:xfrm rot="5400000" flipH="1" flipV="1">
              <a:off x="4125911" y="3572736"/>
              <a:ext cx="21499" cy="26152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698" name="Straight Arrow Connector 1697"/>
            <p:cNvCxnSpPr>
              <a:stCxn id="1395" idx="5"/>
            </p:cNvCxnSpPr>
            <p:nvPr/>
          </p:nvCxnSpPr>
          <p:spPr>
            <a:xfrm rot="16200000" flipH="1">
              <a:off x="4038552" y="3387676"/>
              <a:ext cx="251193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06" name="Straight Arrow Connector 1705"/>
            <p:cNvCxnSpPr>
              <a:stCxn id="1399" idx="4"/>
            </p:cNvCxnSpPr>
            <p:nvPr/>
          </p:nvCxnSpPr>
          <p:spPr>
            <a:xfrm rot="16200000" flipH="1">
              <a:off x="4221163" y="3494088"/>
              <a:ext cx="239484" cy="544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07" name="Straight Arrow Connector 1706"/>
            <p:cNvCxnSpPr>
              <a:stCxn id="1394" idx="4"/>
            </p:cNvCxnSpPr>
            <p:nvPr/>
          </p:nvCxnSpPr>
          <p:spPr>
            <a:xfrm rot="5400000">
              <a:off x="4411116" y="3374345"/>
              <a:ext cx="250916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11" name="Straight Arrow Connector 1710"/>
            <p:cNvCxnSpPr>
              <a:stCxn id="1397" idx="3"/>
            </p:cNvCxnSpPr>
            <p:nvPr/>
          </p:nvCxnSpPr>
          <p:spPr>
            <a:xfrm rot="5400000" flipH="1">
              <a:off x="4528956" y="3583622"/>
              <a:ext cx="32385" cy="25064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12" name="Straight Arrow Connector 1711"/>
            <p:cNvCxnSpPr>
              <a:stCxn id="1398" idx="0"/>
            </p:cNvCxnSpPr>
            <p:nvPr/>
          </p:nvCxnSpPr>
          <p:spPr>
            <a:xfrm rot="5400000" flipH="1" flipV="1">
              <a:off x="4215719" y="3880530"/>
              <a:ext cx="239486" cy="1632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13" name="Straight Arrow Connector 1712"/>
            <p:cNvCxnSpPr/>
            <p:nvPr/>
          </p:nvCxnSpPr>
          <p:spPr>
            <a:xfrm rot="5400000" flipH="1">
              <a:off x="4373015" y="3771126"/>
              <a:ext cx="316234" cy="26724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714" name="Oval 1713"/>
            <p:cNvSpPr/>
            <p:nvPr/>
          </p:nvSpPr>
          <p:spPr>
            <a:xfrm>
              <a:off x="3679596" y="331175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15" name="Oval 1714"/>
            <p:cNvSpPr/>
            <p:nvPr/>
          </p:nvSpPr>
          <p:spPr>
            <a:xfrm>
              <a:off x="3015568" y="332263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16" name="Oval 1715"/>
            <p:cNvSpPr/>
            <p:nvPr/>
          </p:nvSpPr>
          <p:spPr>
            <a:xfrm>
              <a:off x="3015566" y="398666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17" name="Oval 1716"/>
            <p:cNvSpPr/>
            <p:nvPr/>
          </p:nvSpPr>
          <p:spPr>
            <a:xfrm>
              <a:off x="3701368" y="366009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18" name="Oval 1717"/>
            <p:cNvSpPr/>
            <p:nvPr/>
          </p:nvSpPr>
          <p:spPr>
            <a:xfrm>
              <a:off x="3331254" y="400843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19" name="Oval 1718"/>
            <p:cNvSpPr/>
            <p:nvPr/>
          </p:nvSpPr>
          <p:spPr>
            <a:xfrm>
              <a:off x="3342140" y="330086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20" name="Oval 1719"/>
            <p:cNvSpPr/>
            <p:nvPr/>
          </p:nvSpPr>
          <p:spPr>
            <a:xfrm>
              <a:off x="2982912" y="364920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721" name="Straight Arrow Connector 1720"/>
            <p:cNvCxnSpPr>
              <a:stCxn id="1716" idx="7"/>
            </p:cNvCxnSpPr>
            <p:nvPr/>
          </p:nvCxnSpPr>
          <p:spPr>
            <a:xfrm rot="5400000" flipH="1" flipV="1">
              <a:off x="3080606" y="3746633"/>
              <a:ext cx="25119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2" name="Straight Arrow Connector 1721"/>
            <p:cNvCxnSpPr>
              <a:stCxn id="1720" idx="5"/>
            </p:cNvCxnSpPr>
            <p:nvPr/>
          </p:nvCxnSpPr>
          <p:spPr>
            <a:xfrm rot="5400000" flipH="1" flipV="1">
              <a:off x="3167967" y="3572734"/>
              <a:ext cx="21499" cy="26152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3" name="Straight Arrow Connector 1722"/>
            <p:cNvCxnSpPr>
              <a:stCxn id="1715" idx="5"/>
            </p:cNvCxnSpPr>
            <p:nvPr/>
          </p:nvCxnSpPr>
          <p:spPr>
            <a:xfrm rot="16200000" flipH="1">
              <a:off x="3080608" y="3387674"/>
              <a:ext cx="251193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4" name="Straight Arrow Connector 1723"/>
            <p:cNvCxnSpPr>
              <a:stCxn id="1719" idx="4"/>
            </p:cNvCxnSpPr>
            <p:nvPr/>
          </p:nvCxnSpPr>
          <p:spPr>
            <a:xfrm rot="16200000" flipH="1">
              <a:off x="3263219" y="3494086"/>
              <a:ext cx="239484" cy="544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5" name="Straight Arrow Connector 1724"/>
            <p:cNvCxnSpPr>
              <a:stCxn id="1714" idx="4"/>
            </p:cNvCxnSpPr>
            <p:nvPr/>
          </p:nvCxnSpPr>
          <p:spPr>
            <a:xfrm rot="5400000">
              <a:off x="3453172" y="3374343"/>
              <a:ext cx="250916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6" name="Straight Arrow Connector 1725"/>
            <p:cNvCxnSpPr>
              <a:stCxn id="1717" idx="3"/>
            </p:cNvCxnSpPr>
            <p:nvPr/>
          </p:nvCxnSpPr>
          <p:spPr>
            <a:xfrm rot="5400000" flipH="1">
              <a:off x="3571012" y="3583620"/>
              <a:ext cx="32385" cy="25064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7" name="Straight Arrow Connector 1726"/>
            <p:cNvCxnSpPr>
              <a:stCxn id="1718" idx="0"/>
            </p:cNvCxnSpPr>
            <p:nvPr/>
          </p:nvCxnSpPr>
          <p:spPr>
            <a:xfrm rot="5400000" flipH="1" flipV="1">
              <a:off x="3257775" y="3880528"/>
              <a:ext cx="239486" cy="1632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28" name="Straight Arrow Connector 1727"/>
            <p:cNvCxnSpPr/>
            <p:nvPr/>
          </p:nvCxnSpPr>
          <p:spPr>
            <a:xfrm rot="5400000" flipH="1">
              <a:off x="3415071" y="3771124"/>
              <a:ext cx="316234" cy="26724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729" name="Oval 1728"/>
            <p:cNvSpPr/>
            <p:nvPr/>
          </p:nvSpPr>
          <p:spPr>
            <a:xfrm>
              <a:off x="3668710" y="40084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0" name="Oval 1729"/>
            <p:cNvSpPr/>
            <p:nvPr/>
          </p:nvSpPr>
          <p:spPr>
            <a:xfrm>
              <a:off x="3646940" y="422615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1" name="Oval 1730"/>
            <p:cNvSpPr/>
            <p:nvPr/>
          </p:nvSpPr>
          <p:spPr>
            <a:xfrm>
              <a:off x="2982912" y="423703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2" name="Oval 1731"/>
            <p:cNvSpPr/>
            <p:nvPr/>
          </p:nvSpPr>
          <p:spPr>
            <a:xfrm>
              <a:off x="2982910" y="490106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3" name="Oval 1732"/>
            <p:cNvSpPr/>
            <p:nvPr/>
          </p:nvSpPr>
          <p:spPr>
            <a:xfrm>
              <a:off x="3668712" y="457449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4" name="Oval 1733"/>
            <p:cNvSpPr/>
            <p:nvPr/>
          </p:nvSpPr>
          <p:spPr>
            <a:xfrm>
              <a:off x="3298598" y="492283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5" name="Oval 1734"/>
            <p:cNvSpPr/>
            <p:nvPr/>
          </p:nvSpPr>
          <p:spPr>
            <a:xfrm>
              <a:off x="3309484" y="421526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36" name="Oval 1735"/>
            <p:cNvSpPr/>
            <p:nvPr/>
          </p:nvSpPr>
          <p:spPr>
            <a:xfrm>
              <a:off x="2950256" y="456360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1737" name="Straight Arrow Connector 1736"/>
            <p:cNvCxnSpPr>
              <a:stCxn id="1732" idx="7"/>
            </p:cNvCxnSpPr>
            <p:nvPr/>
          </p:nvCxnSpPr>
          <p:spPr>
            <a:xfrm rot="5400000" flipH="1" flipV="1">
              <a:off x="3047950" y="4661033"/>
              <a:ext cx="25119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38" name="Straight Arrow Connector 1737"/>
            <p:cNvCxnSpPr>
              <a:stCxn id="1736" idx="5"/>
            </p:cNvCxnSpPr>
            <p:nvPr/>
          </p:nvCxnSpPr>
          <p:spPr>
            <a:xfrm rot="5400000" flipH="1" flipV="1">
              <a:off x="3135311" y="4487134"/>
              <a:ext cx="21499" cy="26152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39" name="Straight Arrow Connector 1738"/>
            <p:cNvCxnSpPr>
              <a:stCxn id="1731" idx="5"/>
            </p:cNvCxnSpPr>
            <p:nvPr/>
          </p:nvCxnSpPr>
          <p:spPr>
            <a:xfrm rot="16200000" flipH="1">
              <a:off x="3047952" y="4302074"/>
              <a:ext cx="251193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40" name="Straight Arrow Connector 1739"/>
            <p:cNvCxnSpPr>
              <a:stCxn id="1735" idx="4"/>
            </p:cNvCxnSpPr>
            <p:nvPr/>
          </p:nvCxnSpPr>
          <p:spPr>
            <a:xfrm rot="16200000" flipH="1">
              <a:off x="3230563" y="4408486"/>
              <a:ext cx="239484" cy="544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41" name="Straight Arrow Connector 1740"/>
            <p:cNvCxnSpPr>
              <a:stCxn id="1730" idx="4"/>
            </p:cNvCxnSpPr>
            <p:nvPr/>
          </p:nvCxnSpPr>
          <p:spPr>
            <a:xfrm rot="5400000">
              <a:off x="3420516" y="4288743"/>
              <a:ext cx="250916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42" name="Straight Arrow Connector 1741"/>
            <p:cNvCxnSpPr>
              <a:stCxn id="1733" idx="3"/>
            </p:cNvCxnSpPr>
            <p:nvPr/>
          </p:nvCxnSpPr>
          <p:spPr>
            <a:xfrm rot="5400000" flipH="1">
              <a:off x="3538356" y="4498020"/>
              <a:ext cx="32385" cy="25064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43" name="Straight Arrow Connector 1742"/>
            <p:cNvCxnSpPr>
              <a:stCxn id="1734" idx="0"/>
            </p:cNvCxnSpPr>
            <p:nvPr/>
          </p:nvCxnSpPr>
          <p:spPr>
            <a:xfrm rot="5400000" flipH="1" flipV="1">
              <a:off x="3225119" y="4794928"/>
              <a:ext cx="239486" cy="1632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1755" name="Straight Arrow Connector 1754"/>
            <p:cNvCxnSpPr/>
            <p:nvPr/>
          </p:nvCxnSpPr>
          <p:spPr>
            <a:xfrm rot="5400000" flipH="1">
              <a:off x="3382415" y="4685524"/>
              <a:ext cx="316234" cy="26724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756" name="Oval 1755"/>
            <p:cNvSpPr/>
            <p:nvPr/>
          </p:nvSpPr>
          <p:spPr>
            <a:xfrm>
              <a:off x="3636054" y="49228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63" name="Oval 1762"/>
            <p:cNvSpPr/>
            <p:nvPr/>
          </p:nvSpPr>
          <p:spPr>
            <a:xfrm>
              <a:off x="4615768" y="40084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77" name="Oval 1776"/>
            <p:cNvSpPr/>
            <p:nvPr/>
          </p:nvSpPr>
          <p:spPr>
            <a:xfrm>
              <a:off x="3287712" y="36274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78" name="Oval 1777"/>
            <p:cNvSpPr/>
            <p:nvPr/>
          </p:nvSpPr>
          <p:spPr>
            <a:xfrm>
              <a:off x="3287712" y="45418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79" name="Oval 1778"/>
            <p:cNvSpPr/>
            <p:nvPr/>
          </p:nvSpPr>
          <p:spPr>
            <a:xfrm>
              <a:off x="4278312" y="36274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1780" name="Text Box 1"/>
          <p:cNvSpPr txBox="1">
            <a:spLocks noChangeArrowheads="1"/>
          </p:cNvSpPr>
          <p:nvPr/>
        </p:nvSpPr>
        <p:spPr bwMode="auto">
          <a:xfrm>
            <a:off x="23533608" y="12782550"/>
            <a:ext cx="2743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Upward pass Step 1</a:t>
            </a:r>
            <a:endParaRPr lang="en-GB" sz="2200" b="1" dirty="0">
              <a:solidFill>
                <a:srgbClr val="7030A0"/>
              </a:solidFill>
              <a:latin typeface="Corbel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1816" name="Rectangle 21"/>
          <p:cNvSpPr>
            <a:spLocks noChangeArrowheads="1"/>
          </p:cNvSpPr>
          <p:nvPr/>
        </p:nvSpPr>
        <p:spPr bwMode="auto">
          <a:xfrm>
            <a:off x="27324305" y="13195906"/>
            <a:ext cx="3231895" cy="3018340"/>
          </a:xfrm>
          <a:prstGeom prst="rect">
            <a:avLst/>
          </a:prstGeom>
          <a:gradFill rotWithShape="1">
            <a:gsLst>
              <a:gs pos="0">
                <a:srgbClr val="5C92B5">
                  <a:tint val="1000"/>
                  <a:satMod val="255000"/>
                </a:srgbClr>
              </a:gs>
              <a:gs pos="55000">
                <a:srgbClr val="5C92B5">
                  <a:tint val="12000"/>
                  <a:satMod val="255000"/>
                </a:srgbClr>
              </a:gs>
              <a:gs pos="100000">
                <a:srgbClr val="5C92B5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57150" cap="flat" cmpd="sng" algn="ctr">
            <a:solidFill>
              <a:srgbClr val="5C92B5"/>
            </a:solidFill>
            <a:prstDash val="solid"/>
            <a:headEnd/>
            <a:tailEnd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17" name="Line 51"/>
          <p:cNvSpPr>
            <a:spLocks noChangeShapeType="1"/>
          </p:cNvSpPr>
          <p:nvPr/>
        </p:nvSpPr>
        <p:spPr bwMode="auto">
          <a:xfrm>
            <a:off x="28853123" y="13195906"/>
            <a:ext cx="2321" cy="301834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19" name="Line 56"/>
          <p:cNvSpPr>
            <a:spLocks noChangeShapeType="1"/>
          </p:cNvSpPr>
          <p:nvPr/>
        </p:nvSpPr>
        <p:spPr bwMode="auto">
          <a:xfrm>
            <a:off x="29714497" y="13195906"/>
            <a:ext cx="2321" cy="301834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0" name="Rectangle 1819"/>
          <p:cNvSpPr/>
          <p:nvPr/>
        </p:nvSpPr>
        <p:spPr>
          <a:xfrm>
            <a:off x="27353520" y="13224574"/>
            <a:ext cx="1479337" cy="1450888"/>
          </a:xfrm>
          <a:prstGeom prst="rect">
            <a:avLst/>
          </a:prstGeom>
          <a:gradFill rotWithShape="1">
            <a:gsLst>
              <a:gs pos="0">
                <a:srgbClr val="C4652D">
                  <a:tint val="1000"/>
                  <a:satMod val="255000"/>
                </a:srgbClr>
              </a:gs>
              <a:gs pos="55000">
                <a:srgbClr val="C4652D">
                  <a:tint val="12000"/>
                  <a:satMod val="255000"/>
                </a:srgbClr>
              </a:gs>
              <a:gs pos="100000">
                <a:srgbClr val="C4652D">
                  <a:tint val="45000"/>
                  <a:satMod val="250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21" name="Line 57"/>
          <p:cNvSpPr>
            <a:spLocks noChangeShapeType="1"/>
          </p:cNvSpPr>
          <p:nvPr/>
        </p:nvSpPr>
        <p:spPr bwMode="auto">
          <a:xfrm>
            <a:off x="28045149" y="13195906"/>
            <a:ext cx="2321" cy="3018340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2" name="Line 58"/>
          <p:cNvSpPr>
            <a:spLocks noChangeShapeType="1"/>
          </p:cNvSpPr>
          <p:nvPr/>
        </p:nvSpPr>
        <p:spPr bwMode="auto">
          <a:xfrm>
            <a:off x="27324305" y="15432517"/>
            <a:ext cx="3231895" cy="2172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3" name="Line 59"/>
          <p:cNvSpPr>
            <a:spLocks noChangeShapeType="1"/>
          </p:cNvSpPr>
          <p:nvPr/>
        </p:nvSpPr>
        <p:spPr bwMode="auto">
          <a:xfrm>
            <a:off x="27321473" y="13949406"/>
            <a:ext cx="3231895" cy="2172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4" name="Oval 1823"/>
          <p:cNvSpPr/>
          <p:nvPr/>
        </p:nvSpPr>
        <p:spPr>
          <a:xfrm>
            <a:off x="27612180" y="13513304"/>
            <a:ext cx="118537" cy="118537"/>
          </a:xfrm>
          <a:prstGeom prst="ellipse">
            <a:avLst/>
          </a:prstGeom>
          <a:gradFill rotWithShape="1">
            <a:gsLst>
              <a:gs pos="0">
                <a:srgbClr val="A04DA3">
                  <a:tint val="43000"/>
                  <a:satMod val="165000"/>
                </a:srgbClr>
              </a:gs>
              <a:gs pos="55000">
                <a:srgbClr val="A04DA3">
                  <a:tint val="83000"/>
                  <a:satMod val="155000"/>
                </a:srgbClr>
              </a:gs>
              <a:gs pos="100000">
                <a:srgbClr val="A04DA3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A04DA3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41" name="Oval 1840"/>
          <p:cNvSpPr/>
          <p:nvPr/>
        </p:nvSpPr>
        <p:spPr>
          <a:xfrm>
            <a:off x="27620647" y="14258392"/>
            <a:ext cx="118537" cy="118537"/>
          </a:xfrm>
          <a:prstGeom prst="ellipse">
            <a:avLst/>
          </a:prstGeom>
          <a:gradFill rotWithShape="1">
            <a:gsLst>
              <a:gs pos="0">
                <a:srgbClr val="A04DA3">
                  <a:tint val="43000"/>
                  <a:satMod val="165000"/>
                </a:srgbClr>
              </a:gs>
              <a:gs pos="55000">
                <a:srgbClr val="A04DA3">
                  <a:tint val="83000"/>
                  <a:satMod val="155000"/>
                </a:srgbClr>
              </a:gs>
              <a:gs pos="100000">
                <a:srgbClr val="A04DA3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A04DA3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42" name="Oval 1841"/>
          <p:cNvSpPr/>
          <p:nvPr/>
        </p:nvSpPr>
        <p:spPr>
          <a:xfrm>
            <a:off x="28391135" y="14258392"/>
            <a:ext cx="118537" cy="118537"/>
          </a:xfrm>
          <a:prstGeom prst="ellipse">
            <a:avLst/>
          </a:prstGeom>
          <a:gradFill rotWithShape="1">
            <a:gsLst>
              <a:gs pos="0">
                <a:srgbClr val="A04DA3">
                  <a:tint val="43000"/>
                  <a:satMod val="165000"/>
                </a:srgbClr>
              </a:gs>
              <a:gs pos="55000">
                <a:srgbClr val="A04DA3">
                  <a:tint val="83000"/>
                  <a:satMod val="155000"/>
                </a:srgbClr>
              </a:gs>
              <a:gs pos="100000">
                <a:srgbClr val="A04DA3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A04DA3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43" name="Oval 1842"/>
          <p:cNvSpPr/>
          <p:nvPr/>
        </p:nvSpPr>
        <p:spPr>
          <a:xfrm>
            <a:off x="28391135" y="13496370"/>
            <a:ext cx="118537" cy="118537"/>
          </a:xfrm>
          <a:prstGeom prst="ellipse">
            <a:avLst/>
          </a:prstGeom>
          <a:gradFill rotWithShape="1">
            <a:gsLst>
              <a:gs pos="0">
                <a:srgbClr val="A04DA3">
                  <a:tint val="43000"/>
                  <a:satMod val="165000"/>
                </a:srgbClr>
              </a:gs>
              <a:gs pos="55000">
                <a:srgbClr val="A04DA3">
                  <a:tint val="83000"/>
                  <a:satMod val="155000"/>
                </a:srgbClr>
              </a:gs>
              <a:gs pos="100000">
                <a:srgbClr val="A04DA3">
                  <a:shade val="85000"/>
                </a:srgb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rgbClr val="A04DA3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844" name="Straight Arrow Connector 1843"/>
          <p:cNvCxnSpPr>
            <a:stCxn id="1824" idx="5"/>
          </p:cNvCxnSpPr>
          <p:nvPr/>
        </p:nvCxnSpPr>
        <p:spPr>
          <a:xfrm rot="16200000" flipH="1">
            <a:off x="27700657" y="13627182"/>
            <a:ext cx="288301" cy="262899"/>
          </a:xfrm>
          <a:prstGeom prst="straightConnector1">
            <a:avLst/>
          </a:prstGeom>
          <a:noFill/>
          <a:ln w="19050" cap="flat" cmpd="sng" algn="ctr">
            <a:solidFill>
              <a:srgbClr val="C4652D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45" name="Straight Arrow Connector 1844"/>
          <p:cNvCxnSpPr>
            <a:stCxn id="1843" idx="3"/>
          </p:cNvCxnSpPr>
          <p:nvPr/>
        </p:nvCxnSpPr>
        <p:spPr>
          <a:xfrm rot="5400000">
            <a:off x="28099026" y="13593315"/>
            <a:ext cx="305235" cy="313700"/>
          </a:xfrm>
          <a:prstGeom prst="straightConnector1">
            <a:avLst/>
          </a:prstGeom>
          <a:noFill/>
          <a:ln w="19050" cap="flat" cmpd="sng" algn="ctr">
            <a:solidFill>
              <a:srgbClr val="C4652D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46" name="Straight Arrow Connector 1845"/>
          <p:cNvCxnSpPr>
            <a:stCxn id="1841" idx="7"/>
          </p:cNvCxnSpPr>
          <p:nvPr/>
        </p:nvCxnSpPr>
        <p:spPr>
          <a:xfrm rot="5400000" flipH="1" flipV="1">
            <a:off x="27721824" y="14021319"/>
            <a:ext cx="254432" cy="254432"/>
          </a:xfrm>
          <a:prstGeom prst="straightConnector1">
            <a:avLst/>
          </a:prstGeom>
          <a:noFill/>
          <a:ln w="19050" cap="flat" cmpd="sng" algn="ctr">
            <a:solidFill>
              <a:srgbClr val="C4652D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1847" name="Straight Arrow Connector 1846"/>
          <p:cNvCxnSpPr>
            <a:stCxn id="1842" idx="1"/>
          </p:cNvCxnSpPr>
          <p:nvPr/>
        </p:nvCxnSpPr>
        <p:spPr>
          <a:xfrm rot="16200000" flipV="1">
            <a:off x="28124427" y="13991685"/>
            <a:ext cx="254432" cy="313700"/>
          </a:xfrm>
          <a:prstGeom prst="straightConnector1">
            <a:avLst/>
          </a:prstGeom>
          <a:noFill/>
          <a:ln w="19050" cap="flat" cmpd="sng" algn="ctr">
            <a:solidFill>
              <a:srgbClr val="C4652D"/>
            </a:solidFill>
            <a:prstDash val="solid"/>
            <a:tailEnd type="arrow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848" name="Oval 1847"/>
          <p:cNvSpPr/>
          <p:nvPr/>
        </p:nvSpPr>
        <p:spPr>
          <a:xfrm>
            <a:off x="27916988" y="13843514"/>
            <a:ext cx="237073" cy="237073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43000"/>
                  <a:satMod val="165000"/>
                </a:sysClr>
              </a:gs>
              <a:gs pos="55000">
                <a:sysClr val="windowText" lastClr="000000">
                  <a:tint val="83000"/>
                  <a:satMod val="155000"/>
                </a:sysClr>
              </a:gs>
              <a:gs pos="100000">
                <a:sysClr val="windowText" lastClr="000000">
                  <a:shade val="85000"/>
                </a:sysClr>
              </a:gs>
            </a:gsLst>
            <a:path path="circle">
              <a:fillToRect l="-40000" t="-90000" r="140000" b="190000"/>
            </a:path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49" name="Text Box 1"/>
          <p:cNvSpPr txBox="1">
            <a:spLocks noChangeArrowheads="1"/>
          </p:cNvSpPr>
          <p:nvPr/>
        </p:nvSpPr>
        <p:spPr bwMode="auto">
          <a:xfrm>
            <a:off x="27654504" y="12782550"/>
            <a:ext cx="2743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Upward pass Step 2</a:t>
            </a:r>
            <a:endParaRPr lang="en-GB" sz="2200" b="1" dirty="0">
              <a:solidFill>
                <a:srgbClr val="7030A0"/>
              </a:solidFill>
              <a:latin typeface="Corbel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1818" name="Line 52"/>
          <p:cNvSpPr>
            <a:spLocks noChangeShapeType="1"/>
          </p:cNvSpPr>
          <p:nvPr/>
        </p:nvSpPr>
        <p:spPr bwMode="auto">
          <a:xfrm>
            <a:off x="27324305" y="14692048"/>
            <a:ext cx="3231895" cy="2172"/>
          </a:xfrm>
          <a:prstGeom prst="line">
            <a:avLst/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08" name="Group 2007"/>
          <p:cNvGrpSpPr>
            <a:grpSpLocks noChangeAspect="1"/>
          </p:cNvGrpSpPr>
          <p:nvPr/>
        </p:nvGrpSpPr>
        <p:grpSpPr>
          <a:xfrm>
            <a:off x="21468472" y="16724792"/>
            <a:ext cx="6720840" cy="3849208"/>
            <a:chOff x="1230312" y="2332037"/>
            <a:chExt cx="8382000" cy="4800600"/>
          </a:xfrm>
        </p:grpSpPr>
        <p:sp>
          <p:nvSpPr>
            <p:cNvPr id="2009" name="Rectangle 2008"/>
            <p:cNvSpPr/>
            <p:nvPr/>
          </p:nvSpPr>
          <p:spPr>
            <a:xfrm>
              <a:off x="4887912" y="2332037"/>
              <a:ext cx="4709160" cy="44196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0" name="Line 57"/>
            <p:cNvSpPr>
              <a:spLocks noChangeShapeType="1"/>
            </p:cNvSpPr>
            <p:nvPr/>
          </p:nvSpPr>
          <p:spPr bwMode="auto">
            <a:xfrm>
              <a:off x="5456124" y="45418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1" name="Rectangle 2010"/>
            <p:cNvSpPr/>
            <p:nvPr/>
          </p:nvSpPr>
          <p:spPr>
            <a:xfrm>
              <a:off x="1268108" y="2941637"/>
              <a:ext cx="3383280" cy="320040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2" name="Rectangle 2011"/>
            <p:cNvSpPr/>
            <p:nvPr/>
          </p:nvSpPr>
          <p:spPr>
            <a:xfrm>
              <a:off x="7795991" y="4541837"/>
              <a:ext cx="597121" cy="533392"/>
            </a:xfrm>
            <a:prstGeom prst="rect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3" name="Rectangle 2012"/>
            <p:cNvSpPr/>
            <p:nvPr/>
          </p:nvSpPr>
          <p:spPr>
            <a:xfrm>
              <a:off x="2882429" y="4518190"/>
              <a:ext cx="937846" cy="772510"/>
            </a:xfrm>
            <a:prstGeom prst="rect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4" name="Rectangle 2013"/>
            <p:cNvSpPr/>
            <p:nvPr/>
          </p:nvSpPr>
          <p:spPr>
            <a:xfrm>
              <a:off x="1230312" y="2941637"/>
              <a:ext cx="820615" cy="3200400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5" name="Rectangle 2014"/>
            <p:cNvSpPr/>
            <p:nvPr/>
          </p:nvSpPr>
          <p:spPr>
            <a:xfrm>
              <a:off x="2072699" y="2957403"/>
              <a:ext cx="2579077" cy="772510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16" name="Rectangle 21"/>
            <p:cNvSpPr>
              <a:spLocks noChangeArrowheads="1"/>
            </p:cNvSpPr>
            <p:nvPr/>
          </p:nvSpPr>
          <p:spPr bwMode="auto">
            <a:xfrm>
              <a:off x="1248331" y="2946235"/>
              <a:ext cx="3399692" cy="3195802"/>
            </a:xfrm>
            <a:prstGeom prst="rect">
              <a:avLst/>
            </a:prstGeom>
            <a:noFill/>
            <a:ln w="57240">
              <a:solidFill>
                <a:srgbClr val="5C92B5">
                  <a:lumMod val="75000"/>
                </a:srgb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7" name="Line 51"/>
            <p:cNvSpPr>
              <a:spLocks noChangeShapeType="1"/>
            </p:cNvSpPr>
            <p:nvPr/>
          </p:nvSpPr>
          <p:spPr bwMode="auto">
            <a:xfrm>
              <a:off x="2900850" y="2946235"/>
              <a:ext cx="2442" cy="3195802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8" name="Line 52"/>
            <p:cNvSpPr>
              <a:spLocks noChangeShapeType="1"/>
            </p:cNvSpPr>
            <p:nvPr/>
          </p:nvSpPr>
          <p:spPr bwMode="auto">
            <a:xfrm>
              <a:off x="1261746" y="4530342"/>
              <a:ext cx="3383280" cy="23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9" name="Line 56"/>
            <p:cNvSpPr>
              <a:spLocks noChangeShapeType="1"/>
            </p:cNvSpPr>
            <p:nvPr/>
          </p:nvSpPr>
          <p:spPr bwMode="auto">
            <a:xfrm>
              <a:off x="3806946" y="2946235"/>
              <a:ext cx="2442" cy="3195802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0" name="Line 57"/>
            <p:cNvSpPr>
              <a:spLocks noChangeShapeType="1"/>
            </p:cNvSpPr>
            <p:nvPr/>
          </p:nvSpPr>
          <p:spPr bwMode="auto">
            <a:xfrm>
              <a:off x="2050927" y="2946235"/>
              <a:ext cx="2442" cy="3195802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1" name="Line 58"/>
            <p:cNvSpPr>
              <a:spLocks noChangeShapeType="1"/>
            </p:cNvSpPr>
            <p:nvPr/>
          </p:nvSpPr>
          <p:spPr bwMode="auto">
            <a:xfrm>
              <a:off x="1261746" y="5314347"/>
              <a:ext cx="3383280" cy="23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2" name="Line 59"/>
            <p:cNvSpPr>
              <a:spLocks noChangeShapeType="1"/>
            </p:cNvSpPr>
            <p:nvPr/>
          </p:nvSpPr>
          <p:spPr bwMode="auto">
            <a:xfrm>
              <a:off x="1269894" y="3744037"/>
              <a:ext cx="3383280" cy="23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3" name="Oval 2022"/>
            <p:cNvSpPr/>
            <p:nvPr/>
          </p:nvSpPr>
          <p:spPr>
            <a:xfrm>
              <a:off x="3244168" y="48466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43000"/>
                    <a:satMod val="165000"/>
                  </a:sysClr>
                </a:gs>
                <a:gs pos="55000">
                  <a:sysClr val="windowText" lastClr="000000">
                    <a:tint val="83000"/>
                    <a:satMod val="155000"/>
                  </a:sysClr>
                </a:gs>
                <a:gs pos="100000">
                  <a:sysClr val="windowText" lastClr="000000">
                    <a:shade val="85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4" name="Oval 2023"/>
            <p:cNvSpPr/>
            <p:nvPr/>
          </p:nvSpPr>
          <p:spPr>
            <a:xfrm>
              <a:off x="3255056" y="3289981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5" name="Oval 2024"/>
            <p:cNvSpPr/>
            <p:nvPr/>
          </p:nvSpPr>
          <p:spPr>
            <a:xfrm>
              <a:off x="4158570" y="3279095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6" name="Oval 2025"/>
            <p:cNvSpPr/>
            <p:nvPr/>
          </p:nvSpPr>
          <p:spPr>
            <a:xfrm>
              <a:off x="2362426" y="3289981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7" name="Oval 2026"/>
            <p:cNvSpPr/>
            <p:nvPr/>
          </p:nvSpPr>
          <p:spPr>
            <a:xfrm>
              <a:off x="1556884" y="3279095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8" name="Oval 2027"/>
            <p:cNvSpPr/>
            <p:nvPr/>
          </p:nvSpPr>
          <p:spPr>
            <a:xfrm>
              <a:off x="1567770" y="4062865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29" name="Oval 2028"/>
            <p:cNvSpPr/>
            <p:nvPr/>
          </p:nvSpPr>
          <p:spPr>
            <a:xfrm>
              <a:off x="1535112" y="48466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30" name="Oval 2029"/>
            <p:cNvSpPr/>
            <p:nvPr/>
          </p:nvSpPr>
          <p:spPr>
            <a:xfrm>
              <a:off x="1567770" y="566306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031" name="Straight Arrow Connector 2030"/>
            <p:cNvCxnSpPr>
              <a:stCxn id="2027" idx="5"/>
            </p:cNvCxnSpPr>
            <p:nvPr/>
          </p:nvCxnSpPr>
          <p:spPr>
            <a:xfrm rot="16200000" flipH="1">
              <a:off x="1730509" y="3365634"/>
              <a:ext cx="1361260" cy="1448346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2" name="Straight Arrow Connector 2031"/>
            <p:cNvCxnSpPr>
              <a:stCxn id="2026" idx="4"/>
            </p:cNvCxnSpPr>
            <p:nvPr/>
          </p:nvCxnSpPr>
          <p:spPr>
            <a:xfrm rot="16200000" flipH="1">
              <a:off x="2199141" y="3681866"/>
              <a:ext cx="1251856" cy="772886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3" name="Straight Arrow Connector 2032"/>
            <p:cNvCxnSpPr>
              <a:stCxn id="2028" idx="6"/>
            </p:cNvCxnSpPr>
            <p:nvPr/>
          </p:nvCxnSpPr>
          <p:spPr>
            <a:xfrm>
              <a:off x="1720170" y="4139065"/>
              <a:ext cx="1426028" cy="751114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4" name="Straight Arrow Connector 2033"/>
            <p:cNvCxnSpPr>
              <a:stCxn id="2029" idx="6"/>
            </p:cNvCxnSpPr>
            <p:nvPr/>
          </p:nvCxnSpPr>
          <p:spPr>
            <a:xfrm>
              <a:off x="1687512" y="4922837"/>
              <a:ext cx="1447800" cy="76200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5" name="Straight Arrow Connector 2034"/>
            <p:cNvCxnSpPr>
              <a:stCxn id="2030" idx="7"/>
            </p:cNvCxnSpPr>
            <p:nvPr/>
          </p:nvCxnSpPr>
          <p:spPr>
            <a:xfrm rot="5400000" flipH="1" flipV="1">
              <a:off x="2149608" y="4623481"/>
              <a:ext cx="610148" cy="1513660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6" name="Straight Arrow Connector 2035"/>
            <p:cNvCxnSpPr>
              <a:stCxn id="2024" idx="4"/>
            </p:cNvCxnSpPr>
            <p:nvPr/>
          </p:nvCxnSpPr>
          <p:spPr>
            <a:xfrm rot="5400000">
              <a:off x="2683556" y="4046537"/>
              <a:ext cx="1251856" cy="43544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37" name="Straight Arrow Connector 2036"/>
            <p:cNvCxnSpPr>
              <a:stCxn id="2025" idx="4"/>
            </p:cNvCxnSpPr>
            <p:nvPr/>
          </p:nvCxnSpPr>
          <p:spPr>
            <a:xfrm rot="5400000">
              <a:off x="3129870" y="3665537"/>
              <a:ext cx="1338942" cy="87085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038" name="Rectangle 2037"/>
            <p:cNvSpPr/>
            <p:nvPr/>
          </p:nvSpPr>
          <p:spPr>
            <a:xfrm flipH="1">
              <a:off x="6062242" y="3449078"/>
              <a:ext cx="1152293" cy="3286369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39" name="Rectangle 2038"/>
            <p:cNvSpPr/>
            <p:nvPr/>
          </p:nvSpPr>
          <p:spPr>
            <a:xfrm>
              <a:off x="7275069" y="5618406"/>
              <a:ext cx="2304585" cy="1133231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40" name="Rectangle 2039"/>
            <p:cNvSpPr/>
            <p:nvPr/>
          </p:nvSpPr>
          <p:spPr>
            <a:xfrm>
              <a:off x="7192497" y="3455219"/>
              <a:ext cx="2419815" cy="509674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41" name="Rectangle 2040"/>
            <p:cNvSpPr/>
            <p:nvPr/>
          </p:nvSpPr>
          <p:spPr>
            <a:xfrm>
              <a:off x="9036166" y="3974909"/>
              <a:ext cx="576146" cy="1673352"/>
            </a:xfrm>
            <a:prstGeom prst="rect">
              <a:avLst/>
            </a:prstGeom>
            <a:solidFill>
              <a:srgbClr val="438086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42" name="Line 51"/>
            <p:cNvSpPr>
              <a:spLocks noChangeShapeType="1"/>
            </p:cNvSpPr>
            <p:nvPr/>
          </p:nvSpPr>
          <p:spPr bwMode="auto">
            <a:xfrm>
              <a:off x="6044629" y="2332038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3" name="Line 52"/>
            <p:cNvSpPr>
              <a:spLocks noChangeShapeType="1"/>
            </p:cNvSpPr>
            <p:nvPr/>
          </p:nvSpPr>
          <p:spPr bwMode="auto">
            <a:xfrm>
              <a:off x="4887912" y="3427400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4" name="Line 56"/>
            <p:cNvSpPr>
              <a:spLocks noChangeShapeType="1"/>
            </p:cNvSpPr>
            <p:nvPr/>
          </p:nvSpPr>
          <p:spPr bwMode="auto">
            <a:xfrm>
              <a:off x="6672029" y="2332038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5" name="Line 57"/>
            <p:cNvSpPr>
              <a:spLocks noChangeShapeType="1"/>
            </p:cNvSpPr>
            <p:nvPr/>
          </p:nvSpPr>
          <p:spPr bwMode="auto">
            <a:xfrm>
              <a:off x="5456124" y="2332038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6" name="Line 58"/>
            <p:cNvSpPr>
              <a:spLocks noChangeShapeType="1"/>
            </p:cNvSpPr>
            <p:nvPr/>
          </p:nvSpPr>
          <p:spPr bwMode="auto">
            <a:xfrm>
              <a:off x="4887912" y="3969516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7" name="Line 59"/>
            <p:cNvSpPr>
              <a:spLocks noChangeShapeType="1"/>
            </p:cNvSpPr>
            <p:nvPr/>
          </p:nvSpPr>
          <p:spPr bwMode="auto">
            <a:xfrm>
              <a:off x="4908205" y="2883694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8" name="Line 51"/>
            <p:cNvSpPr>
              <a:spLocks noChangeShapeType="1"/>
            </p:cNvSpPr>
            <p:nvPr/>
          </p:nvSpPr>
          <p:spPr bwMode="auto">
            <a:xfrm>
              <a:off x="8394715" y="23320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9" name="Line 52"/>
            <p:cNvSpPr>
              <a:spLocks noChangeShapeType="1"/>
            </p:cNvSpPr>
            <p:nvPr/>
          </p:nvSpPr>
          <p:spPr bwMode="auto">
            <a:xfrm>
              <a:off x="7237998" y="3427399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0" name="Line 56"/>
            <p:cNvSpPr>
              <a:spLocks noChangeShapeType="1"/>
            </p:cNvSpPr>
            <p:nvPr/>
          </p:nvSpPr>
          <p:spPr bwMode="auto">
            <a:xfrm>
              <a:off x="9022115" y="23320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1" name="Line 57"/>
            <p:cNvSpPr>
              <a:spLocks noChangeShapeType="1"/>
            </p:cNvSpPr>
            <p:nvPr/>
          </p:nvSpPr>
          <p:spPr bwMode="auto">
            <a:xfrm>
              <a:off x="7806210" y="23320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2" name="Line 58"/>
            <p:cNvSpPr>
              <a:spLocks noChangeShapeType="1"/>
            </p:cNvSpPr>
            <p:nvPr/>
          </p:nvSpPr>
          <p:spPr bwMode="auto">
            <a:xfrm>
              <a:off x="7237998" y="3969515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3" name="Line 59"/>
            <p:cNvSpPr>
              <a:spLocks noChangeShapeType="1"/>
            </p:cNvSpPr>
            <p:nvPr/>
          </p:nvSpPr>
          <p:spPr bwMode="auto">
            <a:xfrm>
              <a:off x="7258291" y="2883693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4" name="Line 51"/>
            <p:cNvSpPr>
              <a:spLocks noChangeShapeType="1"/>
            </p:cNvSpPr>
            <p:nvPr/>
          </p:nvSpPr>
          <p:spPr bwMode="auto">
            <a:xfrm>
              <a:off x="8394715" y="4541833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5" name="Line 52"/>
            <p:cNvSpPr>
              <a:spLocks noChangeShapeType="1"/>
            </p:cNvSpPr>
            <p:nvPr/>
          </p:nvSpPr>
          <p:spPr bwMode="auto">
            <a:xfrm>
              <a:off x="7237998" y="5637195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6" name="Line 56"/>
            <p:cNvSpPr>
              <a:spLocks noChangeShapeType="1"/>
            </p:cNvSpPr>
            <p:nvPr/>
          </p:nvSpPr>
          <p:spPr bwMode="auto">
            <a:xfrm>
              <a:off x="9022115" y="4541833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7" name="Line 57"/>
            <p:cNvSpPr>
              <a:spLocks noChangeShapeType="1"/>
            </p:cNvSpPr>
            <p:nvPr/>
          </p:nvSpPr>
          <p:spPr bwMode="auto">
            <a:xfrm>
              <a:off x="7806210" y="4541833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8" name="Line 58"/>
            <p:cNvSpPr>
              <a:spLocks noChangeShapeType="1"/>
            </p:cNvSpPr>
            <p:nvPr/>
          </p:nvSpPr>
          <p:spPr bwMode="auto">
            <a:xfrm>
              <a:off x="7237998" y="6179311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9" name="Line 59"/>
            <p:cNvSpPr>
              <a:spLocks noChangeShapeType="1"/>
            </p:cNvSpPr>
            <p:nvPr/>
          </p:nvSpPr>
          <p:spPr bwMode="auto">
            <a:xfrm>
              <a:off x="7258291" y="5093489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2" name="Line 51"/>
            <p:cNvSpPr>
              <a:spLocks noChangeShapeType="1"/>
            </p:cNvSpPr>
            <p:nvPr/>
          </p:nvSpPr>
          <p:spPr bwMode="auto">
            <a:xfrm>
              <a:off x="6044629" y="45418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3" name="Line 52"/>
            <p:cNvSpPr>
              <a:spLocks noChangeShapeType="1"/>
            </p:cNvSpPr>
            <p:nvPr/>
          </p:nvSpPr>
          <p:spPr bwMode="auto">
            <a:xfrm>
              <a:off x="4887912" y="5637199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4" name="Line 58"/>
            <p:cNvSpPr>
              <a:spLocks noChangeShapeType="1"/>
            </p:cNvSpPr>
            <p:nvPr/>
          </p:nvSpPr>
          <p:spPr bwMode="auto">
            <a:xfrm>
              <a:off x="4887912" y="6179315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5" name="Line 56"/>
            <p:cNvSpPr>
              <a:spLocks noChangeShapeType="1"/>
            </p:cNvSpPr>
            <p:nvPr/>
          </p:nvSpPr>
          <p:spPr bwMode="auto">
            <a:xfrm>
              <a:off x="6672029" y="4541837"/>
              <a:ext cx="1691" cy="22098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6" name="Line 59"/>
            <p:cNvSpPr>
              <a:spLocks noChangeShapeType="1"/>
            </p:cNvSpPr>
            <p:nvPr/>
          </p:nvSpPr>
          <p:spPr bwMode="auto">
            <a:xfrm>
              <a:off x="4908205" y="5093493"/>
              <a:ext cx="2354021" cy="159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7" name="Oval 2066"/>
            <p:cNvSpPr/>
            <p:nvPr/>
          </p:nvSpPr>
          <p:spPr>
            <a:xfrm>
              <a:off x="6281284" y="3638323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68" name="Oval 2067"/>
            <p:cNvSpPr/>
            <p:nvPr/>
          </p:nvSpPr>
          <p:spPr>
            <a:xfrm>
              <a:off x="6869112" y="3627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69" name="Oval 2068"/>
            <p:cNvSpPr/>
            <p:nvPr/>
          </p:nvSpPr>
          <p:spPr>
            <a:xfrm>
              <a:off x="7478712" y="3627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0" name="Oval 2069"/>
            <p:cNvSpPr/>
            <p:nvPr/>
          </p:nvSpPr>
          <p:spPr>
            <a:xfrm>
              <a:off x="8012112" y="3627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1" name="Oval 2070"/>
            <p:cNvSpPr/>
            <p:nvPr/>
          </p:nvSpPr>
          <p:spPr>
            <a:xfrm>
              <a:off x="8621712" y="3627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2" name="Oval 2071"/>
            <p:cNvSpPr/>
            <p:nvPr/>
          </p:nvSpPr>
          <p:spPr>
            <a:xfrm>
              <a:off x="9231312" y="3627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3" name="Oval 2072"/>
            <p:cNvSpPr/>
            <p:nvPr/>
          </p:nvSpPr>
          <p:spPr>
            <a:xfrm>
              <a:off x="9231312" y="47704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4" name="Oval 2073"/>
            <p:cNvSpPr/>
            <p:nvPr/>
          </p:nvSpPr>
          <p:spPr>
            <a:xfrm>
              <a:off x="9231312" y="53038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5" name="Oval 2074"/>
            <p:cNvSpPr/>
            <p:nvPr/>
          </p:nvSpPr>
          <p:spPr>
            <a:xfrm>
              <a:off x="9263970" y="6425065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6" name="Oval 2075"/>
            <p:cNvSpPr/>
            <p:nvPr/>
          </p:nvSpPr>
          <p:spPr>
            <a:xfrm>
              <a:off x="8632598" y="589166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7" name="Oval 2076"/>
            <p:cNvSpPr/>
            <p:nvPr/>
          </p:nvSpPr>
          <p:spPr>
            <a:xfrm>
              <a:off x="8654368" y="64468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8" name="Oval 2077"/>
            <p:cNvSpPr/>
            <p:nvPr/>
          </p:nvSpPr>
          <p:spPr>
            <a:xfrm>
              <a:off x="8044770" y="5880779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79" name="Oval 2078"/>
            <p:cNvSpPr/>
            <p:nvPr/>
          </p:nvSpPr>
          <p:spPr>
            <a:xfrm>
              <a:off x="7478712" y="642506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0" name="Oval 2079"/>
            <p:cNvSpPr/>
            <p:nvPr/>
          </p:nvSpPr>
          <p:spPr>
            <a:xfrm>
              <a:off x="6901766" y="5880779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1" name="Oval 2080"/>
            <p:cNvSpPr/>
            <p:nvPr/>
          </p:nvSpPr>
          <p:spPr>
            <a:xfrm>
              <a:off x="6912654" y="5347379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2" name="Oval 2081"/>
            <p:cNvSpPr/>
            <p:nvPr/>
          </p:nvSpPr>
          <p:spPr>
            <a:xfrm>
              <a:off x="6313942" y="64468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3" name="Oval 2082"/>
            <p:cNvSpPr/>
            <p:nvPr/>
          </p:nvSpPr>
          <p:spPr>
            <a:xfrm>
              <a:off x="6313938" y="5891665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4" name="Oval 2083"/>
            <p:cNvSpPr/>
            <p:nvPr/>
          </p:nvSpPr>
          <p:spPr>
            <a:xfrm>
              <a:off x="6324826" y="5358265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5" name="Oval 2084"/>
            <p:cNvSpPr/>
            <p:nvPr/>
          </p:nvSpPr>
          <p:spPr>
            <a:xfrm>
              <a:off x="6324828" y="4813979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086" name="Oval 2085"/>
            <p:cNvSpPr/>
            <p:nvPr/>
          </p:nvSpPr>
          <p:spPr>
            <a:xfrm>
              <a:off x="8012112" y="47704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43000"/>
                    <a:satMod val="165000"/>
                  </a:sysClr>
                </a:gs>
                <a:gs pos="55000">
                  <a:sysClr val="windowText" lastClr="000000">
                    <a:tint val="83000"/>
                    <a:satMod val="155000"/>
                  </a:sysClr>
                </a:gs>
                <a:gs pos="100000">
                  <a:sysClr val="windowText" lastClr="000000">
                    <a:shade val="85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087" name="Straight Arrow Connector 2086"/>
            <p:cNvCxnSpPr>
              <a:stCxn id="2073" idx="3"/>
            </p:cNvCxnSpPr>
            <p:nvPr/>
          </p:nvCxnSpPr>
          <p:spPr>
            <a:xfrm rot="5400000" flipH="1">
              <a:off x="8741785" y="4345569"/>
              <a:ext cx="1847" cy="100398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88" name="Straight Arrow Connector 2087"/>
            <p:cNvCxnSpPr>
              <a:stCxn id="2126" idx="3"/>
            </p:cNvCxnSpPr>
            <p:nvPr/>
          </p:nvCxnSpPr>
          <p:spPr>
            <a:xfrm rot="5400000" flipH="1" flipV="1">
              <a:off x="7413727" y="4358958"/>
              <a:ext cx="34504" cy="100986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89" name="Straight Arrow Connector 2088"/>
            <p:cNvCxnSpPr>
              <a:stCxn id="2127" idx="7"/>
            </p:cNvCxnSpPr>
            <p:nvPr/>
          </p:nvCxnSpPr>
          <p:spPr>
            <a:xfrm rot="5400000" flipH="1" flipV="1">
              <a:off x="7298771" y="5180832"/>
              <a:ext cx="971331" cy="45535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0" name="Straight Arrow Connector 2089"/>
            <p:cNvCxnSpPr>
              <a:stCxn id="2079" idx="7"/>
            </p:cNvCxnSpPr>
            <p:nvPr/>
          </p:nvCxnSpPr>
          <p:spPr>
            <a:xfrm rot="5400000" flipH="1" flipV="1">
              <a:off x="7026628" y="5452975"/>
              <a:ext cx="1515617" cy="45535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1" name="Straight Arrow Connector 2090"/>
            <p:cNvCxnSpPr/>
            <p:nvPr/>
          </p:nvCxnSpPr>
          <p:spPr>
            <a:xfrm rot="16200000" flipV="1">
              <a:off x="7614511" y="5396638"/>
              <a:ext cx="969101" cy="21499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2" name="Straight Arrow Connector 2091"/>
            <p:cNvCxnSpPr/>
            <p:nvPr/>
          </p:nvCxnSpPr>
          <p:spPr>
            <a:xfrm rot="5400000" flipH="1">
              <a:off x="7290933" y="5720216"/>
              <a:ext cx="1600200" cy="544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3" name="Straight Arrow Connector 2092"/>
            <p:cNvCxnSpPr>
              <a:stCxn id="2076" idx="0"/>
            </p:cNvCxnSpPr>
            <p:nvPr/>
          </p:nvCxnSpPr>
          <p:spPr>
            <a:xfrm rot="16200000" flipV="1">
              <a:off x="7937003" y="5150352"/>
              <a:ext cx="968828" cy="51380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4" name="Straight Arrow Connector 2093"/>
            <p:cNvCxnSpPr>
              <a:stCxn id="2077" idx="0"/>
              <a:endCxn id="2086" idx="4"/>
            </p:cNvCxnSpPr>
            <p:nvPr/>
          </p:nvCxnSpPr>
          <p:spPr>
            <a:xfrm rot="16200000" flipV="1">
              <a:off x="7632200" y="5378949"/>
              <a:ext cx="1524000" cy="611776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5" name="Straight Arrow Connector 2094"/>
            <p:cNvCxnSpPr>
              <a:stCxn id="2074" idx="1"/>
            </p:cNvCxnSpPr>
            <p:nvPr/>
          </p:nvCxnSpPr>
          <p:spPr>
            <a:xfrm rot="16200000" flipV="1">
              <a:off x="8469314" y="4541839"/>
              <a:ext cx="470590" cy="108018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6" name="Straight Arrow Connector 2095"/>
            <p:cNvCxnSpPr/>
            <p:nvPr/>
          </p:nvCxnSpPr>
          <p:spPr>
            <a:xfrm rot="5400000" flipH="1">
              <a:off x="8246155" y="4852353"/>
              <a:ext cx="1012097" cy="1088299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097" name="Straight Arrow Connector 2096"/>
            <p:cNvCxnSpPr>
              <a:stCxn id="2075" idx="0"/>
            </p:cNvCxnSpPr>
            <p:nvPr/>
          </p:nvCxnSpPr>
          <p:spPr>
            <a:xfrm rot="16200000" flipV="1">
              <a:off x="8024087" y="5139462"/>
              <a:ext cx="1502228" cy="106897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sp>
          <p:nvSpPr>
            <p:cNvPr id="2098" name="TextBox 2097"/>
            <p:cNvSpPr txBox="1"/>
            <p:nvPr/>
          </p:nvSpPr>
          <p:spPr>
            <a:xfrm>
              <a:off x="2449512" y="6192836"/>
              <a:ext cx="1219200" cy="32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</a:rPr>
                <a:t>Level 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099" name="TextBox 2098"/>
            <p:cNvSpPr txBox="1"/>
            <p:nvPr/>
          </p:nvSpPr>
          <p:spPr>
            <a:xfrm>
              <a:off x="6869112" y="6811074"/>
              <a:ext cx="1371600" cy="32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itchFamily="34" charset="0"/>
                </a:rPr>
                <a:t>Level 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100" name="Rectangle 21"/>
            <p:cNvSpPr>
              <a:spLocks noChangeArrowheads="1"/>
            </p:cNvSpPr>
            <p:nvPr/>
          </p:nvSpPr>
          <p:spPr bwMode="auto">
            <a:xfrm>
              <a:off x="4887912" y="4541837"/>
              <a:ext cx="2354021" cy="2209800"/>
            </a:xfrm>
            <a:prstGeom prst="rect">
              <a:avLst/>
            </a:prstGeom>
            <a:noFill/>
            <a:ln w="57240">
              <a:solidFill>
                <a:srgbClr val="5C92B5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1" name="Rectangle 21"/>
            <p:cNvSpPr>
              <a:spLocks noChangeArrowheads="1"/>
            </p:cNvSpPr>
            <p:nvPr/>
          </p:nvSpPr>
          <p:spPr bwMode="auto">
            <a:xfrm>
              <a:off x="7237998" y="4541837"/>
              <a:ext cx="2354021" cy="2209800"/>
            </a:xfrm>
            <a:prstGeom prst="rect">
              <a:avLst/>
            </a:prstGeom>
            <a:noFill/>
            <a:ln w="57240">
              <a:solidFill>
                <a:srgbClr val="5C92B5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2" name="Rectangle 21"/>
            <p:cNvSpPr>
              <a:spLocks noChangeArrowheads="1"/>
            </p:cNvSpPr>
            <p:nvPr/>
          </p:nvSpPr>
          <p:spPr bwMode="auto">
            <a:xfrm>
              <a:off x="7237998" y="2332037"/>
              <a:ext cx="2354021" cy="2209800"/>
            </a:xfrm>
            <a:prstGeom prst="rect">
              <a:avLst/>
            </a:prstGeom>
            <a:noFill/>
            <a:ln w="57240">
              <a:solidFill>
                <a:srgbClr val="5C92B5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3" name="Rectangle 21"/>
            <p:cNvSpPr>
              <a:spLocks noChangeArrowheads="1"/>
            </p:cNvSpPr>
            <p:nvPr/>
          </p:nvSpPr>
          <p:spPr bwMode="auto">
            <a:xfrm>
              <a:off x="4887912" y="2332038"/>
              <a:ext cx="2354021" cy="2209800"/>
            </a:xfrm>
            <a:prstGeom prst="rect">
              <a:avLst/>
            </a:prstGeom>
            <a:noFill/>
            <a:ln w="57240">
              <a:solidFill>
                <a:srgbClr val="5C92B5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04" name="Straight Arrow Connector 2103"/>
            <p:cNvCxnSpPr>
              <a:stCxn id="2084" idx="6"/>
            </p:cNvCxnSpPr>
            <p:nvPr/>
          </p:nvCxnSpPr>
          <p:spPr>
            <a:xfrm flipV="1">
              <a:off x="6416266" y="4846637"/>
              <a:ext cx="1519646" cy="55734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05" name="Straight Arrow Connector 2104"/>
            <p:cNvCxnSpPr>
              <a:stCxn id="2081" idx="6"/>
            </p:cNvCxnSpPr>
            <p:nvPr/>
          </p:nvCxnSpPr>
          <p:spPr>
            <a:xfrm flipV="1">
              <a:off x="7004094" y="4922837"/>
              <a:ext cx="931818" cy="47026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06" name="Straight Arrow Connector 2105"/>
            <p:cNvCxnSpPr>
              <a:stCxn id="2083" idx="6"/>
            </p:cNvCxnSpPr>
            <p:nvPr/>
          </p:nvCxnSpPr>
          <p:spPr>
            <a:xfrm flipV="1">
              <a:off x="6405378" y="4922837"/>
              <a:ext cx="1606734" cy="101454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07" name="Straight Arrow Connector 2106"/>
            <p:cNvCxnSpPr>
              <a:stCxn id="2125" idx="6"/>
            </p:cNvCxnSpPr>
            <p:nvPr/>
          </p:nvCxnSpPr>
          <p:spPr>
            <a:xfrm flipV="1">
              <a:off x="6993210" y="4922837"/>
              <a:ext cx="1018902" cy="155883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08" name="Straight Arrow Connector 2107"/>
            <p:cNvCxnSpPr>
              <a:stCxn id="2080" idx="6"/>
            </p:cNvCxnSpPr>
            <p:nvPr/>
          </p:nvCxnSpPr>
          <p:spPr>
            <a:xfrm flipV="1">
              <a:off x="6993206" y="4999037"/>
              <a:ext cx="942706" cy="92746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09" name="Straight Arrow Connector 2108"/>
            <p:cNvCxnSpPr/>
            <p:nvPr/>
          </p:nvCxnSpPr>
          <p:spPr>
            <a:xfrm flipV="1">
              <a:off x="6401028" y="4841195"/>
              <a:ext cx="1382484" cy="544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0" name="Straight Arrow Connector 2109"/>
            <p:cNvCxnSpPr>
              <a:stCxn id="2120" idx="3"/>
            </p:cNvCxnSpPr>
            <p:nvPr/>
          </p:nvCxnSpPr>
          <p:spPr>
            <a:xfrm rot="16200000" flipH="1">
              <a:off x="6914832" y="3749357"/>
              <a:ext cx="520664" cy="1673894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1" name="Straight Arrow Connector 2110"/>
            <p:cNvCxnSpPr>
              <a:stCxn id="2067" idx="5"/>
            </p:cNvCxnSpPr>
            <p:nvPr/>
          </p:nvCxnSpPr>
          <p:spPr>
            <a:xfrm rot="16200000" flipH="1">
              <a:off x="6658690" y="3417015"/>
              <a:ext cx="1054064" cy="165277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2" name="Straight Arrow Connector 2111"/>
            <p:cNvCxnSpPr>
              <a:stCxn id="2121" idx="5"/>
            </p:cNvCxnSpPr>
            <p:nvPr/>
          </p:nvCxnSpPr>
          <p:spPr>
            <a:xfrm rot="16200000" flipH="1">
              <a:off x="7268290" y="4070157"/>
              <a:ext cx="455350" cy="945208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3" name="Straight Arrow Connector 2112"/>
            <p:cNvCxnSpPr>
              <a:stCxn id="2068" idx="5"/>
            </p:cNvCxnSpPr>
            <p:nvPr/>
          </p:nvCxnSpPr>
          <p:spPr>
            <a:xfrm rot="16200000" flipH="1">
              <a:off x="6985261" y="3667386"/>
              <a:ext cx="988750" cy="106495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4" name="Straight Arrow Connector 2113"/>
            <p:cNvCxnSpPr>
              <a:stCxn id="2069" idx="5"/>
            </p:cNvCxnSpPr>
            <p:nvPr/>
          </p:nvCxnSpPr>
          <p:spPr>
            <a:xfrm rot="16200000" flipH="1">
              <a:off x="7290061" y="3972186"/>
              <a:ext cx="1064950" cy="53155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5" name="Straight Arrow Connector 2114"/>
            <p:cNvCxnSpPr>
              <a:stCxn id="2070" idx="5"/>
            </p:cNvCxnSpPr>
            <p:nvPr/>
          </p:nvCxnSpPr>
          <p:spPr>
            <a:xfrm rot="5400000">
              <a:off x="7594861" y="4198936"/>
              <a:ext cx="988750" cy="185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6" name="Straight Arrow Connector 2115"/>
            <p:cNvCxnSpPr>
              <a:stCxn id="2071" idx="4"/>
            </p:cNvCxnSpPr>
            <p:nvPr/>
          </p:nvCxnSpPr>
          <p:spPr>
            <a:xfrm rot="5400000">
              <a:off x="7890192" y="3993197"/>
              <a:ext cx="1051560" cy="50292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7" name="Straight Arrow Connector 2116"/>
            <p:cNvCxnSpPr>
              <a:stCxn id="2072" idx="3"/>
            </p:cNvCxnSpPr>
            <p:nvPr/>
          </p:nvCxnSpPr>
          <p:spPr>
            <a:xfrm rot="5400000">
              <a:off x="8210235" y="3735968"/>
              <a:ext cx="1064951" cy="1003987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8" name="Straight Arrow Connector 2117"/>
            <p:cNvCxnSpPr>
              <a:stCxn id="2122" idx="3"/>
            </p:cNvCxnSpPr>
            <p:nvPr/>
          </p:nvCxnSpPr>
          <p:spPr>
            <a:xfrm rot="5400000">
              <a:off x="8515035" y="4040768"/>
              <a:ext cx="455351" cy="1003987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119" name="Straight Arrow Connector 2118"/>
            <p:cNvCxnSpPr>
              <a:stCxn id="2082" idx="5"/>
            </p:cNvCxnSpPr>
            <p:nvPr/>
          </p:nvCxnSpPr>
          <p:spPr>
            <a:xfrm rot="5400000" flipH="1" flipV="1">
              <a:off x="6439127" y="4951902"/>
              <a:ext cx="1525848" cy="162012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sp>
          <p:nvSpPr>
            <p:cNvPr id="2120" name="Oval 2119"/>
            <p:cNvSpPr/>
            <p:nvPr/>
          </p:nvSpPr>
          <p:spPr>
            <a:xfrm>
              <a:off x="6324826" y="4247923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1" name="Oval 2120"/>
            <p:cNvSpPr/>
            <p:nvPr/>
          </p:nvSpPr>
          <p:spPr>
            <a:xfrm>
              <a:off x="6945312" y="42370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2" name="Oval 2121"/>
            <p:cNvSpPr/>
            <p:nvPr/>
          </p:nvSpPr>
          <p:spPr>
            <a:xfrm>
              <a:off x="9231312" y="42370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3" name="Oval 2122"/>
            <p:cNvSpPr/>
            <p:nvPr/>
          </p:nvSpPr>
          <p:spPr>
            <a:xfrm>
              <a:off x="9263970" y="5869893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4" name="Oval 2123"/>
            <p:cNvSpPr/>
            <p:nvPr/>
          </p:nvSpPr>
          <p:spPr>
            <a:xfrm>
              <a:off x="8055654" y="6446837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5" name="Oval 2124"/>
            <p:cNvSpPr/>
            <p:nvPr/>
          </p:nvSpPr>
          <p:spPr>
            <a:xfrm>
              <a:off x="6901770" y="643595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6" name="Oval 2125"/>
            <p:cNvSpPr/>
            <p:nvPr/>
          </p:nvSpPr>
          <p:spPr>
            <a:xfrm>
              <a:off x="6912656" y="4803093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27" name="Oval 2126"/>
            <p:cNvSpPr/>
            <p:nvPr/>
          </p:nvSpPr>
          <p:spPr>
            <a:xfrm>
              <a:off x="7478712" y="588078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C4652D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2128" name="Text Box 1"/>
          <p:cNvSpPr txBox="1">
            <a:spLocks noChangeArrowheads="1"/>
          </p:cNvSpPr>
          <p:nvPr/>
        </p:nvSpPr>
        <p:spPr bwMode="auto">
          <a:xfrm>
            <a:off x="21561088" y="16814412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Downward pass Step 1</a:t>
            </a:r>
            <a:endParaRPr lang="en-GB" sz="2200" b="1" dirty="0">
              <a:solidFill>
                <a:srgbClr val="7030A0"/>
              </a:solidFill>
              <a:latin typeface="Corbel" pitchFamily="34" charset="0"/>
              <a:ea typeface="DejaVu Sans" charset="0"/>
              <a:cs typeface="DejaVu Sans" charset="0"/>
            </a:endParaRPr>
          </a:p>
        </p:txBody>
      </p:sp>
      <p:grpSp>
        <p:nvGrpSpPr>
          <p:cNvPr id="2167" name="Group 2166"/>
          <p:cNvGrpSpPr>
            <a:grpSpLocks noChangeAspect="1"/>
          </p:cNvGrpSpPr>
          <p:nvPr/>
        </p:nvGrpSpPr>
        <p:grpSpPr>
          <a:xfrm>
            <a:off x="28803600" y="17297400"/>
            <a:ext cx="2587752" cy="2400649"/>
            <a:chOff x="376210" y="2332037"/>
            <a:chExt cx="4435502" cy="4114800"/>
          </a:xfrm>
        </p:grpSpPr>
        <p:sp>
          <p:nvSpPr>
            <p:cNvPr id="2168" name="Rectangle 2167"/>
            <p:cNvSpPr/>
            <p:nvPr/>
          </p:nvSpPr>
          <p:spPr>
            <a:xfrm>
              <a:off x="376210" y="2332037"/>
              <a:ext cx="4434840" cy="41148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69" name="Rectangle 2168"/>
            <p:cNvSpPr/>
            <p:nvPr/>
          </p:nvSpPr>
          <p:spPr>
            <a:xfrm>
              <a:off x="2601912" y="4389437"/>
              <a:ext cx="1066800" cy="990600"/>
            </a:xfrm>
            <a:prstGeom prst="rect">
              <a:avLst/>
            </a:prstGeom>
            <a:gradFill rotWithShape="1">
              <a:gsLst>
                <a:gs pos="0">
                  <a:srgbClr val="C4652D">
                    <a:tint val="1000"/>
                    <a:satMod val="255000"/>
                  </a:srgbClr>
                </a:gs>
                <a:gs pos="55000">
                  <a:srgbClr val="C4652D">
                    <a:tint val="12000"/>
                    <a:satMod val="255000"/>
                  </a:srgbClr>
                </a:gs>
                <a:gs pos="100000">
                  <a:srgbClr val="C4652D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70" name="Rectangle 2169"/>
            <p:cNvSpPr/>
            <p:nvPr/>
          </p:nvSpPr>
          <p:spPr>
            <a:xfrm>
              <a:off x="3112573" y="4389437"/>
              <a:ext cx="558597" cy="49660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43000"/>
                    <a:satMod val="165000"/>
                  </a:sysClr>
                </a:gs>
                <a:gs pos="55000">
                  <a:sysClr val="windowText" lastClr="000000">
                    <a:tint val="83000"/>
                    <a:satMod val="155000"/>
                  </a:sysClr>
                </a:gs>
                <a:gs pos="100000">
                  <a:sysClr val="windowText" lastClr="000000">
                    <a:shade val="85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71" name="Rectangle 2170"/>
            <p:cNvSpPr/>
            <p:nvPr/>
          </p:nvSpPr>
          <p:spPr>
            <a:xfrm>
              <a:off x="392112" y="2332037"/>
              <a:ext cx="1077952" cy="4099727"/>
            </a:xfrm>
            <a:prstGeom prst="rect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72" name="Rectangle 2171"/>
            <p:cNvSpPr/>
            <p:nvPr/>
          </p:nvSpPr>
          <p:spPr>
            <a:xfrm>
              <a:off x="1458912" y="2342923"/>
              <a:ext cx="3352800" cy="990600"/>
            </a:xfrm>
            <a:prstGeom prst="rect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173" name="Rectangle 21"/>
            <p:cNvSpPr>
              <a:spLocks noChangeArrowheads="1"/>
            </p:cNvSpPr>
            <p:nvPr/>
          </p:nvSpPr>
          <p:spPr bwMode="auto">
            <a:xfrm>
              <a:off x="392112" y="2332038"/>
              <a:ext cx="2202148" cy="2057400"/>
            </a:xfrm>
            <a:prstGeom prst="rect">
              <a:avLst/>
            </a:prstGeom>
            <a:noFill/>
            <a:ln w="57240">
              <a:solidFill>
                <a:srgbClr val="A04DA3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4" name="Line 51"/>
            <p:cNvSpPr>
              <a:spLocks noChangeShapeType="1"/>
            </p:cNvSpPr>
            <p:nvPr/>
          </p:nvSpPr>
          <p:spPr bwMode="auto">
            <a:xfrm>
              <a:off x="1474202" y="2332038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5" name="Line 52"/>
            <p:cNvSpPr>
              <a:spLocks noChangeShapeType="1"/>
            </p:cNvSpPr>
            <p:nvPr/>
          </p:nvSpPr>
          <p:spPr bwMode="auto">
            <a:xfrm>
              <a:off x="392112" y="3351858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6" name="Line 56"/>
            <p:cNvSpPr>
              <a:spLocks noChangeShapeType="1"/>
            </p:cNvSpPr>
            <p:nvPr/>
          </p:nvSpPr>
          <p:spPr bwMode="auto">
            <a:xfrm>
              <a:off x="2061125" y="2332038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7" name="Line 57"/>
            <p:cNvSpPr>
              <a:spLocks noChangeShapeType="1"/>
            </p:cNvSpPr>
            <p:nvPr/>
          </p:nvSpPr>
          <p:spPr bwMode="auto">
            <a:xfrm>
              <a:off x="923665" y="2332038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8" name="Line 58"/>
            <p:cNvSpPr>
              <a:spLocks noChangeShapeType="1"/>
            </p:cNvSpPr>
            <p:nvPr/>
          </p:nvSpPr>
          <p:spPr bwMode="auto">
            <a:xfrm>
              <a:off x="392112" y="3856586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9" name="Line 59"/>
            <p:cNvSpPr>
              <a:spLocks noChangeShapeType="1"/>
            </p:cNvSpPr>
            <p:nvPr/>
          </p:nvSpPr>
          <p:spPr bwMode="auto">
            <a:xfrm>
              <a:off x="411096" y="2845648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0" name="Rectangle 21"/>
            <p:cNvSpPr>
              <a:spLocks noChangeArrowheads="1"/>
            </p:cNvSpPr>
            <p:nvPr/>
          </p:nvSpPr>
          <p:spPr bwMode="auto">
            <a:xfrm>
              <a:off x="2590580" y="2332037"/>
              <a:ext cx="2202148" cy="2057400"/>
            </a:xfrm>
            <a:prstGeom prst="rect">
              <a:avLst/>
            </a:prstGeom>
            <a:noFill/>
            <a:ln w="57240">
              <a:solidFill>
                <a:srgbClr val="A04DA3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1" name="Line 51"/>
            <p:cNvSpPr>
              <a:spLocks noChangeShapeType="1"/>
            </p:cNvSpPr>
            <p:nvPr/>
          </p:nvSpPr>
          <p:spPr bwMode="auto">
            <a:xfrm>
              <a:off x="3672670" y="23320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2" name="Line 52"/>
            <p:cNvSpPr>
              <a:spLocks noChangeShapeType="1"/>
            </p:cNvSpPr>
            <p:nvPr/>
          </p:nvSpPr>
          <p:spPr bwMode="auto">
            <a:xfrm>
              <a:off x="2590580" y="3351857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3" name="Line 56"/>
            <p:cNvSpPr>
              <a:spLocks noChangeShapeType="1"/>
            </p:cNvSpPr>
            <p:nvPr/>
          </p:nvSpPr>
          <p:spPr bwMode="auto">
            <a:xfrm>
              <a:off x="4259593" y="23320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4" name="Line 57"/>
            <p:cNvSpPr>
              <a:spLocks noChangeShapeType="1"/>
            </p:cNvSpPr>
            <p:nvPr/>
          </p:nvSpPr>
          <p:spPr bwMode="auto">
            <a:xfrm>
              <a:off x="3122133" y="23320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5" name="Line 58"/>
            <p:cNvSpPr>
              <a:spLocks noChangeShapeType="1"/>
            </p:cNvSpPr>
            <p:nvPr/>
          </p:nvSpPr>
          <p:spPr bwMode="auto">
            <a:xfrm>
              <a:off x="2590580" y="3856585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6" name="Line 59"/>
            <p:cNvSpPr>
              <a:spLocks noChangeShapeType="1"/>
            </p:cNvSpPr>
            <p:nvPr/>
          </p:nvSpPr>
          <p:spPr bwMode="auto">
            <a:xfrm>
              <a:off x="2609564" y="2845647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7" name="Rectangle 21"/>
            <p:cNvSpPr>
              <a:spLocks noChangeArrowheads="1"/>
            </p:cNvSpPr>
            <p:nvPr/>
          </p:nvSpPr>
          <p:spPr bwMode="auto">
            <a:xfrm>
              <a:off x="2590580" y="4389433"/>
              <a:ext cx="2202148" cy="2057400"/>
            </a:xfrm>
            <a:prstGeom prst="rect">
              <a:avLst/>
            </a:prstGeom>
            <a:noFill/>
            <a:ln w="57240">
              <a:solidFill>
                <a:srgbClr val="A04DA3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8" name="Line 51"/>
            <p:cNvSpPr>
              <a:spLocks noChangeShapeType="1"/>
            </p:cNvSpPr>
            <p:nvPr/>
          </p:nvSpPr>
          <p:spPr bwMode="auto">
            <a:xfrm>
              <a:off x="3672670" y="4389433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9" name="Line 52"/>
            <p:cNvSpPr>
              <a:spLocks noChangeShapeType="1"/>
            </p:cNvSpPr>
            <p:nvPr/>
          </p:nvSpPr>
          <p:spPr bwMode="auto">
            <a:xfrm>
              <a:off x="2590580" y="5409253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0" name="Line 56"/>
            <p:cNvSpPr>
              <a:spLocks noChangeShapeType="1"/>
            </p:cNvSpPr>
            <p:nvPr/>
          </p:nvSpPr>
          <p:spPr bwMode="auto">
            <a:xfrm>
              <a:off x="4259593" y="4389433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1" name="Line 57"/>
            <p:cNvSpPr>
              <a:spLocks noChangeShapeType="1"/>
            </p:cNvSpPr>
            <p:nvPr/>
          </p:nvSpPr>
          <p:spPr bwMode="auto">
            <a:xfrm>
              <a:off x="3122133" y="4389433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2" name="Line 58"/>
            <p:cNvSpPr>
              <a:spLocks noChangeShapeType="1"/>
            </p:cNvSpPr>
            <p:nvPr/>
          </p:nvSpPr>
          <p:spPr bwMode="auto">
            <a:xfrm>
              <a:off x="2590580" y="5913981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3" name="Line 59"/>
            <p:cNvSpPr>
              <a:spLocks noChangeShapeType="1"/>
            </p:cNvSpPr>
            <p:nvPr/>
          </p:nvSpPr>
          <p:spPr bwMode="auto">
            <a:xfrm>
              <a:off x="2609564" y="4903043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4" name="Rectangle 21"/>
            <p:cNvSpPr>
              <a:spLocks noChangeArrowheads="1"/>
            </p:cNvSpPr>
            <p:nvPr/>
          </p:nvSpPr>
          <p:spPr bwMode="auto">
            <a:xfrm>
              <a:off x="392112" y="4389437"/>
              <a:ext cx="2202148" cy="2057400"/>
            </a:xfrm>
            <a:prstGeom prst="rect">
              <a:avLst/>
            </a:prstGeom>
            <a:noFill/>
            <a:ln w="57240">
              <a:solidFill>
                <a:srgbClr val="A04DA3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5" name="Line 51"/>
            <p:cNvSpPr>
              <a:spLocks noChangeShapeType="1"/>
            </p:cNvSpPr>
            <p:nvPr/>
          </p:nvSpPr>
          <p:spPr bwMode="auto">
            <a:xfrm>
              <a:off x="1474202" y="43894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6" name="Line 52"/>
            <p:cNvSpPr>
              <a:spLocks noChangeShapeType="1"/>
            </p:cNvSpPr>
            <p:nvPr/>
          </p:nvSpPr>
          <p:spPr bwMode="auto">
            <a:xfrm>
              <a:off x="392112" y="5409257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7" name="Line 56"/>
            <p:cNvSpPr>
              <a:spLocks noChangeShapeType="1"/>
            </p:cNvSpPr>
            <p:nvPr/>
          </p:nvSpPr>
          <p:spPr bwMode="auto">
            <a:xfrm>
              <a:off x="2061125" y="43894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8" name="Line 57"/>
            <p:cNvSpPr>
              <a:spLocks noChangeShapeType="1"/>
            </p:cNvSpPr>
            <p:nvPr/>
          </p:nvSpPr>
          <p:spPr bwMode="auto">
            <a:xfrm>
              <a:off x="923665" y="4389437"/>
              <a:ext cx="1582" cy="20574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9" name="Line 58"/>
            <p:cNvSpPr>
              <a:spLocks noChangeShapeType="1"/>
            </p:cNvSpPr>
            <p:nvPr/>
          </p:nvSpPr>
          <p:spPr bwMode="auto">
            <a:xfrm>
              <a:off x="392112" y="5913985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0" name="Line 59"/>
            <p:cNvSpPr>
              <a:spLocks noChangeShapeType="1"/>
            </p:cNvSpPr>
            <p:nvPr/>
          </p:nvSpPr>
          <p:spPr bwMode="auto">
            <a:xfrm>
              <a:off x="411096" y="4903047"/>
              <a:ext cx="2202148" cy="1481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1" name="Oval 2200"/>
            <p:cNvSpPr/>
            <p:nvPr/>
          </p:nvSpPr>
          <p:spPr>
            <a:xfrm>
              <a:off x="3048226" y="4835751"/>
              <a:ext cx="152400" cy="152400"/>
            </a:xfrm>
            <a:prstGeom prst="ellipse">
              <a:avLst/>
            </a:prstGeom>
            <a:solidFill>
              <a:srgbClr val="A04DA3"/>
            </a:solidFill>
            <a:ln w="31750" cap="flat" cmpd="sng" algn="ctr">
              <a:solidFill>
                <a:sysClr val="window" lastClr="FFFFFF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202" name="Oval 2201"/>
            <p:cNvSpPr/>
            <p:nvPr/>
          </p:nvSpPr>
          <p:spPr>
            <a:xfrm flipH="1" flipV="1">
              <a:off x="3346496" y="4616947"/>
              <a:ext cx="93615" cy="77289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203" name="Straight Arrow Connector 2202"/>
            <p:cNvCxnSpPr>
              <a:stCxn id="2201" idx="7"/>
              <a:endCxn id="2202" idx="7"/>
            </p:cNvCxnSpPr>
            <p:nvPr/>
          </p:nvCxnSpPr>
          <p:spPr>
            <a:xfrm rot="5400000" flipH="1" flipV="1">
              <a:off x="3181681" y="4679544"/>
              <a:ext cx="175152" cy="181898"/>
            </a:xfrm>
            <a:prstGeom prst="straightConnector1">
              <a:avLst/>
            </a:prstGeom>
            <a:noFill/>
            <a:ln w="317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</p:cxnSp>
        <p:sp>
          <p:nvSpPr>
            <p:cNvPr id="2204" name="Rectangle 2203"/>
            <p:cNvSpPr/>
            <p:nvPr/>
          </p:nvSpPr>
          <p:spPr>
            <a:xfrm>
              <a:off x="2601912" y="4389437"/>
              <a:ext cx="1066800" cy="990600"/>
            </a:xfrm>
            <a:prstGeom prst="rect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2205" name="Text Box 1"/>
          <p:cNvSpPr txBox="1">
            <a:spLocks noChangeArrowheads="1"/>
          </p:cNvSpPr>
          <p:nvPr/>
        </p:nvSpPr>
        <p:spPr bwMode="auto">
          <a:xfrm>
            <a:off x="28727400" y="1690116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Downward pass Step 2</a:t>
            </a:r>
            <a:endParaRPr lang="en-GB" sz="2200" b="1" dirty="0">
              <a:solidFill>
                <a:srgbClr val="7030A0"/>
              </a:solidFill>
              <a:latin typeface="Corbel" pitchFamily="34" charset="0"/>
              <a:ea typeface="DejaVu Sans" charset="0"/>
              <a:cs typeface="DejaVu Sans" charset="0"/>
            </a:endParaRPr>
          </a:p>
        </p:txBody>
      </p:sp>
      <p:grpSp>
        <p:nvGrpSpPr>
          <p:cNvPr id="2313" name="Group 2312"/>
          <p:cNvGrpSpPr>
            <a:grpSpLocks noChangeAspect="1"/>
          </p:cNvGrpSpPr>
          <p:nvPr/>
        </p:nvGrpSpPr>
        <p:grpSpPr>
          <a:xfrm>
            <a:off x="24460200" y="20878800"/>
            <a:ext cx="6144768" cy="2921919"/>
            <a:chOff x="783998" y="2397963"/>
            <a:chExt cx="8980714" cy="4269828"/>
          </a:xfrm>
        </p:grpSpPr>
        <p:sp>
          <p:nvSpPr>
            <p:cNvPr id="2314" name="Rectangle 2313"/>
            <p:cNvSpPr/>
            <p:nvPr/>
          </p:nvSpPr>
          <p:spPr>
            <a:xfrm>
              <a:off x="5116512" y="2397963"/>
              <a:ext cx="4617720" cy="4251960"/>
            </a:xfrm>
            <a:prstGeom prst="rect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15" name="Rectangle 2314"/>
            <p:cNvSpPr/>
            <p:nvPr/>
          </p:nvSpPr>
          <p:spPr>
            <a:xfrm>
              <a:off x="831381" y="2560637"/>
              <a:ext cx="4114800" cy="3886200"/>
            </a:xfrm>
            <a:prstGeom prst="rect">
              <a:avLst/>
            </a:prstGeom>
            <a:gradFill rotWithShape="1">
              <a:gsLst>
                <a:gs pos="0">
                  <a:srgbClr val="438086">
                    <a:tint val="1000"/>
                    <a:satMod val="255000"/>
                  </a:srgbClr>
                </a:gs>
                <a:gs pos="55000">
                  <a:srgbClr val="438086">
                    <a:tint val="12000"/>
                    <a:satMod val="255000"/>
                  </a:srgbClr>
                </a:gs>
                <a:gs pos="100000">
                  <a:srgbClr val="438086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43808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16" name="Rectangle 2315"/>
            <p:cNvSpPr/>
            <p:nvPr/>
          </p:nvSpPr>
          <p:spPr>
            <a:xfrm>
              <a:off x="7457552" y="4000791"/>
              <a:ext cx="533400" cy="1600200"/>
            </a:xfrm>
            <a:prstGeom prst="rect">
              <a:avLst/>
            </a:prstGeom>
            <a:gradFill rotWithShape="1">
              <a:gsLst>
                <a:gs pos="0">
                  <a:srgbClr val="5C92B5">
                    <a:tint val="43000"/>
                    <a:satMod val="165000"/>
                  </a:srgbClr>
                </a:gs>
                <a:gs pos="55000">
                  <a:srgbClr val="5C92B5">
                    <a:tint val="83000"/>
                    <a:satMod val="155000"/>
                  </a:srgbClr>
                </a:gs>
                <a:gs pos="100000">
                  <a:srgbClr val="5C92B5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C92B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17" name="Rectangle 2316"/>
            <p:cNvSpPr/>
            <p:nvPr/>
          </p:nvSpPr>
          <p:spPr>
            <a:xfrm>
              <a:off x="7977863" y="4610671"/>
              <a:ext cx="566854" cy="437662"/>
            </a:xfrm>
            <a:prstGeom prst="rect">
              <a:avLst/>
            </a:prstGeom>
            <a:gradFill rotWithShape="1">
              <a:gsLst>
                <a:gs pos="0">
                  <a:srgbClr val="A04DA3">
                    <a:tint val="1000"/>
                    <a:satMod val="255000"/>
                  </a:srgbClr>
                </a:gs>
                <a:gs pos="55000">
                  <a:srgbClr val="A04DA3">
                    <a:tint val="12000"/>
                    <a:satMod val="255000"/>
                  </a:srgbClr>
                </a:gs>
                <a:gs pos="100000">
                  <a:srgbClr val="A04DA3">
                    <a:tint val="45000"/>
                    <a:satMod val="25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18" name="Line 51"/>
            <p:cNvSpPr>
              <a:spLocks noChangeShapeType="1"/>
            </p:cNvSpPr>
            <p:nvPr/>
          </p:nvSpPr>
          <p:spPr bwMode="auto">
            <a:xfrm>
              <a:off x="2814881" y="2560637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9" name="Line 52"/>
            <p:cNvSpPr>
              <a:spLocks noChangeShapeType="1"/>
            </p:cNvSpPr>
            <p:nvPr/>
          </p:nvSpPr>
          <p:spPr bwMode="auto">
            <a:xfrm>
              <a:off x="783998" y="4484195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0" name="Line 56"/>
            <p:cNvSpPr>
              <a:spLocks noChangeShapeType="1"/>
            </p:cNvSpPr>
            <p:nvPr/>
          </p:nvSpPr>
          <p:spPr bwMode="auto">
            <a:xfrm>
              <a:off x="3922331" y="2560637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1" name="Line 57"/>
            <p:cNvSpPr>
              <a:spLocks noChangeShapeType="1"/>
            </p:cNvSpPr>
            <p:nvPr/>
          </p:nvSpPr>
          <p:spPr bwMode="auto">
            <a:xfrm>
              <a:off x="1776086" y="2560637"/>
              <a:ext cx="2984" cy="3880616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2" name="Line 58"/>
            <p:cNvSpPr>
              <a:spLocks noChangeShapeType="1"/>
            </p:cNvSpPr>
            <p:nvPr/>
          </p:nvSpPr>
          <p:spPr bwMode="auto">
            <a:xfrm>
              <a:off x="783998" y="5436201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3" name="Line 59"/>
            <p:cNvSpPr>
              <a:spLocks noChangeShapeType="1"/>
            </p:cNvSpPr>
            <p:nvPr/>
          </p:nvSpPr>
          <p:spPr bwMode="auto">
            <a:xfrm>
              <a:off x="808933" y="3529396"/>
              <a:ext cx="4155179" cy="2793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4" name="Oval 2323"/>
            <p:cNvSpPr/>
            <p:nvPr/>
          </p:nvSpPr>
          <p:spPr>
            <a:xfrm>
              <a:off x="1219426" y="2968709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25" name="Oval 2324"/>
            <p:cNvSpPr/>
            <p:nvPr/>
          </p:nvSpPr>
          <p:spPr>
            <a:xfrm>
              <a:off x="1589540" y="266391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26" name="Oval 2325"/>
            <p:cNvSpPr/>
            <p:nvPr/>
          </p:nvSpPr>
          <p:spPr>
            <a:xfrm>
              <a:off x="925512" y="267479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27" name="Oval 2326"/>
            <p:cNvSpPr/>
            <p:nvPr/>
          </p:nvSpPr>
          <p:spPr>
            <a:xfrm>
              <a:off x="925510" y="333882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28" name="Oval 2327"/>
            <p:cNvSpPr/>
            <p:nvPr/>
          </p:nvSpPr>
          <p:spPr>
            <a:xfrm>
              <a:off x="1589542" y="336059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29" name="Oval 2328"/>
            <p:cNvSpPr/>
            <p:nvPr/>
          </p:nvSpPr>
          <p:spPr>
            <a:xfrm>
              <a:off x="1611312" y="301225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30" name="Oval 2329"/>
            <p:cNvSpPr/>
            <p:nvPr/>
          </p:nvSpPr>
          <p:spPr>
            <a:xfrm>
              <a:off x="1241198" y="336059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31" name="Oval 2330"/>
            <p:cNvSpPr/>
            <p:nvPr/>
          </p:nvSpPr>
          <p:spPr>
            <a:xfrm>
              <a:off x="1252084" y="265302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32" name="Oval 2331"/>
            <p:cNvSpPr/>
            <p:nvPr/>
          </p:nvSpPr>
          <p:spPr>
            <a:xfrm>
              <a:off x="892856" y="300136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333" name="Straight Arrow Connector 2332"/>
            <p:cNvCxnSpPr>
              <a:stCxn id="2324" idx="1"/>
              <a:endCxn id="2326" idx="4"/>
            </p:cNvCxnSpPr>
            <p:nvPr/>
          </p:nvCxnSpPr>
          <p:spPr>
            <a:xfrm rot="16200000" flipV="1">
              <a:off x="982661" y="2731944"/>
              <a:ext cx="240034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4" name="Straight Arrow Connector 2333"/>
            <p:cNvCxnSpPr>
              <a:stCxn id="2324" idx="2"/>
              <a:endCxn id="2332" idx="4"/>
            </p:cNvCxnSpPr>
            <p:nvPr/>
          </p:nvCxnSpPr>
          <p:spPr>
            <a:xfrm rot="10800000" flipV="1">
              <a:off x="930956" y="3044909"/>
              <a:ext cx="288470" cy="3265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5" name="Straight Arrow Connector 2334"/>
            <p:cNvCxnSpPr>
              <a:stCxn id="2324" idx="0"/>
              <a:endCxn id="2331" idx="5"/>
            </p:cNvCxnSpPr>
            <p:nvPr/>
          </p:nvCxnSpPr>
          <p:spPr>
            <a:xfrm rot="5400000" flipH="1" flipV="1">
              <a:off x="1181054" y="2832639"/>
              <a:ext cx="250643" cy="2149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6" name="Straight Arrow Connector 2335"/>
            <p:cNvCxnSpPr>
              <a:stCxn id="2324" idx="7"/>
              <a:endCxn id="2325" idx="3"/>
            </p:cNvCxnSpPr>
            <p:nvPr/>
          </p:nvCxnSpPr>
          <p:spPr>
            <a:xfrm rot="5400000" flipH="1" flipV="1">
              <a:off x="1344066" y="2734395"/>
              <a:ext cx="262075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7" name="Straight Arrow Connector 2336"/>
            <p:cNvCxnSpPr>
              <a:stCxn id="2324" idx="6"/>
              <a:endCxn id="2329" idx="3"/>
            </p:cNvCxnSpPr>
            <p:nvPr/>
          </p:nvCxnSpPr>
          <p:spPr>
            <a:xfrm>
              <a:off x="1371826" y="3044909"/>
              <a:ext cx="250645" cy="3238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8" name="Straight Arrow Connector 2337"/>
            <p:cNvCxnSpPr>
              <a:stCxn id="2324" idx="5"/>
              <a:endCxn id="2328" idx="1"/>
            </p:cNvCxnSpPr>
            <p:nvPr/>
          </p:nvCxnSpPr>
          <p:spPr>
            <a:xfrm rot="16200000" flipH="1">
              <a:off x="1338622" y="3109676"/>
              <a:ext cx="27296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39" name="Straight Arrow Connector 2338"/>
            <p:cNvCxnSpPr>
              <a:stCxn id="2324" idx="4"/>
              <a:endCxn id="2330" idx="1"/>
            </p:cNvCxnSpPr>
            <p:nvPr/>
          </p:nvCxnSpPr>
          <p:spPr>
            <a:xfrm rot="5400000">
              <a:off x="1148670" y="3224797"/>
              <a:ext cx="250645" cy="4326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0" name="Straight Arrow Connector 2339"/>
            <p:cNvCxnSpPr>
              <a:stCxn id="2324" idx="3"/>
              <a:endCxn id="2327" idx="5"/>
            </p:cNvCxnSpPr>
            <p:nvPr/>
          </p:nvCxnSpPr>
          <p:spPr>
            <a:xfrm rot="5400000">
              <a:off x="963610" y="3125733"/>
              <a:ext cx="305077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341" name="Oval 2340"/>
            <p:cNvSpPr/>
            <p:nvPr/>
          </p:nvSpPr>
          <p:spPr>
            <a:xfrm>
              <a:off x="2591028" y="43132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42" name="Oval 2341"/>
            <p:cNvSpPr/>
            <p:nvPr/>
          </p:nvSpPr>
          <p:spPr>
            <a:xfrm>
              <a:off x="2612798" y="3964893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43" name="Oval 2342"/>
            <p:cNvSpPr/>
            <p:nvPr/>
          </p:nvSpPr>
          <p:spPr>
            <a:xfrm>
              <a:off x="2242684" y="431323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344" name="Straight Arrow Connector 2343"/>
            <p:cNvCxnSpPr/>
            <p:nvPr/>
          </p:nvCxnSpPr>
          <p:spPr>
            <a:xfrm rot="16200000" flipV="1">
              <a:off x="1984147" y="3684584"/>
              <a:ext cx="240034" cy="278132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5" name="Straight Arrow Connector 2344"/>
            <p:cNvCxnSpPr/>
            <p:nvPr/>
          </p:nvCxnSpPr>
          <p:spPr>
            <a:xfrm rot="10800000" flipV="1">
              <a:off x="1932442" y="3997549"/>
              <a:ext cx="288470" cy="32658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6" name="Straight Arrow Connector 2345"/>
            <p:cNvCxnSpPr/>
            <p:nvPr/>
          </p:nvCxnSpPr>
          <p:spPr>
            <a:xfrm rot="5400000" flipH="1" flipV="1">
              <a:off x="2182540" y="3785279"/>
              <a:ext cx="250643" cy="2149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7" name="Straight Arrow Connector 2346"/>
            <p:cNvCxnSpPr/>
            <p:nvPr/>
          </p:nvCxnSpPr>
          <p:spPr>
            <a:xfrm rot="5400000" flipH="1" flipV="1">
              <a:off x="2345552" y="3687035"/>
              <a:ext cx="262075" cy="251191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8" name="Straight Arrow Connector 2347"/>
            <p:cNvCxnSpPr>
              <a:endCxn id="2341" idx="1"/>
            </p:cNvCxnSpPr>
            <p:nvPr/>
          </p:nvCxnSpPr>
          <p:spPr>
            <a:xfrm rot="16200000" flipH="1">
              <a:off x="2340108" y="4062316"/>
              <a:ext cx="272965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49" name="Straight Arrow Connector 2348"/>
            <p:cNvCxnSpPr>
              <a:endCxn id="2343" idx="1"/>
            </p:cNvCxnSpPr>
            <p:nvPr/>
          </p:nvCxnSpPr>
          <p:spPr>
            <a:xfrm rot="5400000">
              <a:off x="2150156" y="4177437"/>
              <a:ext cx="250645" cy="43269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350" name="Straight Arrow Connector 2349"/>
            <p:cNvCxnSpPr/>
            <p:nvPr/>
          </p:nvCxnSpPr>
          <p:spPr>
            <a:xfrm rot="5400000">
              <a:off x="1965096" y="4078373"/>
              <a:ext cx="305077" cy="251193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351" name="Oval 2350"/>
            <p:cNvSpPr/>
            <p:nvPr/>
          </p:nvSpPr>
          <p:spPr>
            <a:xfrm>
              <a:off x="2231798" y="3932237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352" name="Straight Arrow Connector 2351"/>
            <p:cNvCxnSpPr>
              <a:stCxn id="2351" idx="6"/>
            </p:cNvCxnSpPr>
            <p:nvPr/>
          </p:nvCxnSpPr>
          <p:spPr>
            <a:xfrm>
              <a:off x="2384198" y="4008437"/>
              <a:ext cx="250645" cy="32385"/>
            </a:xfrm>
            <a:prstGeom prst="straightConnector1">
              <a:avLst/>
            </a:prstGeom>
            <a:noFill/>
            <a:ln w="19050" cap="flat" cmpd="sng" algn="ctr">
              <a:solidFill>
                <a:srgbClr val="C4652D"/>
              </a:solidFill>
              <a:prstDash val="solid"/>
              <a:tailEnd type="arrow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2353" name="Oval 2352"/>
            <p:cNvSpPr/>
            <p:nvPr/>
          </p:nvSpPr>
          <p:spPr>
            <a:xfrm>
              <a:off x="1926998" y="43132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4" name="Oval 2353"/>
            <p:cNvSpPr/>
            <p:nvPr/>
          </p:nvSpPr>
          <p:spPr>
            <a:xfrm>
              <a:off x="1883454" y="399755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5" name="Oval 2354"/>
            <p:cNvSpPr/>
            <p:nvPr/>
          </p:nvSpPr>
          <p:spPr>
            <a:xfrm>
              <a:off x="1926998" y="3627437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6" name="Oval 2355"/>
            <p:cNvSpPr/>
            <p:nvPr/>
          </p:nvSpPr>
          <p:spPr>
            <a:xfrm>
              <a:off x="2264456" y="3605665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7" name="Oval 2356"/>
            <p:cNvSpPr/>
            <p:nvPr/>
          </p:nvSpPr>
          <p:spPr>
            <a:xfrm>
              <a:off x="2591026" y="3616551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tint val="43000"/>
                    <a:satMod val="165000"/>
                  </a:srgbClr>
                </a:gs>
                <a:gs pos="55000">
                  <a:srgbClr val="53548A">
                    <a:tint val="83000"/>
                    <a:satMod val="155000"/>
                  </a:srgbClr>
                </a:gs>
                <a:gs pos="100000">
                  <a:srgbClr val="53548A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3548A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8" name="Rectangle 2357"/>
            <p:cNvSpPr/>
            <p:nvPr/>
          </p:nvSpPr>
          <p:spPr>
            <a:xfrm>
              <a:off x="7402512" y="5084059"/>
              <a:ext cx="1766673" cy="506046"/>
            </a:xfrm>
            <a:prstGeom prst="rect">
              <a:avLst/>
            </a:prstGeom>
            <a:gradFill rotWithShape="1">
              <a:gsLst>
                <a:gs pos="0">
                  <a:srgbClr val="5C92B5">
                    <a:tint val="43000"/>
                    <a:satMod val="165000"/>
                  </a:srgbClr>
                </a:gs>
                <a:gs pos="55000">
                  <a:srgbClr val="5C92B5">
                    <a:tint val="83000"/>
                    <a:satMod val="155000"/>
                  </a:srgbClr>
                </a:gs>
                <a:gs pos="100000">
                  <a:srgbClr val="5C92B5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C92B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59" name="Rectangle 2358"/>
            <p:cNvSpPr/>
            <p:nvPr/>
          </p:nvSpPr>
          <p:spPr>
            <a:xfrm>
              <a:off x="7405701" y="4001629"/>
              <a:ext cx="1771185" cy="521676"/>
            </a:xfrm>
            <a:prstGeom prst="rect">
              <a:avLst/>
            </a:prstGeom>
            <a:gradFill rotWithShape="1">
              <a:gsLst>
                <a:gs pos="0">
                  <a:srgbClr val="5C92B5">
                    <a:tint val="43000"/>
                    <a:satMod val="165000"/>
                  </a:srgbClr>
                </a:gs>
                <a:gs pos="55000">
                  <a:srgbClr val="5C92B5">
                    <a:tint val="83000"/>
                    <a:satMod val="155000"/>
                  </a:srgbClr>
                </a:gs>
                <a:gs pos="100000">
                  <a:srgbClr val="5C92B5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C92B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60" name="Rectangle 2359"/>
            <p:cNvSpPr/>
            <p:nvPr/>
          </p:nvSpPr>
          <p:spPr>
            <a:xfrm>
              <a:off x="8545512" y="4000791"/>
              <a:ext cx="620470" cy="1600200"/>
            </a:xfrm>
            <a:prstGeom prst="rect">
              <a:avLst/>
            </a:prstGeom>
            <a:gradFill rotWithShape="1">
              <a:gsLst>
                <a:gs pos="0">
                  <a:srgbClr val="5C92B5">
                    <a:tint val="43000"/>
                    <a:satMod val="165000"/>
                  </a:srgbClr>
                </a:gs>
                <a:gs pos="55000">
                  <a:srgbClr val="5C92B5">
                    <a:tint val="83000"/>
                    <a:satMod val="155000"/>
                  </a:srgbClr>
                </a:gs>
                <a:gs pos="100000">
                  <a:srgbClr val="5C92B5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5C92B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61" name="Line 51"/>
            <p:cNvSpPr>
              <a:spLocks noChangeShapeType="1"/>
            </p:cNvSpPr>
            <p:nvPr/>
          </p:nvSpPr>
          <p:spPr bwMode="auto">
            <a:xfrm>
              <a:off x="6254573" y="2400592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2" name="Line 52"/>
            <p:cNvSpPr>
              <a:spLocks noChangeShapeType="1"/>
            </p:cNvSpPr>
            <p:nvPr/>
          </p:nvSpPr>
          <p:spPr bwMode="auto">
            <a:xfrm>
              <a:off x="5116512" y="3458183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3" name="Line 56"/>
            <p:cNvSpPr>
              <a:spLocks noChangeShapeType="1"/>
            </p:cNvSpPr>
            <p:nvPr/>
          </p:nvSpPr>
          <p:spPr bwMode="auto">
            <a:xfrm>
              <a:off x="6871853" y="2400592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4" name="Line 57"/>
            <p:cNvSpPr>
              <a:spLocks noChangeShapeType="1"/>
            </p:cNvSpPr>
            <p:nvPr/>
          </p:nvSpPr>
          <p:spPr bwMode="auto">
            <a:xfrm>
              <a:off x="5675559" y="2400592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5" name="Line 58"/>
            <p:cNvSpPr>
              <a:spLocks noChangeShapeType="1"/>
            </p:cNvSpPr>
            <p:nvPr/>
          </p:nvSpPr>
          <p:spPr bwMode="auto">
            <a:xfrm>
              <a:off x="5116512" y="3981605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6" name="Line 59"/>
            <p:cNvSpPr>
              <a:spLocks noChangeShapeType="1"/>
            </p:cNvSpPr>
            <p:nvPr/>
          </p:nvSpPr>
          <p:spPr bwMode="auto">
            <a:xfrm>
              <a:off x="5136478" y="2933225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7" name="Line 51"/>
            <p:cNvSpPr>
              <a:spLocks noChangeShapeType="1"/>
            </p:cNvSpPr>
            <p:nvPr/>
          </p:nvSpPr>
          <p:spPr bwMode="auto">
            <a:xfrm>
              <a:off x="8566754" y="24005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8" name="Line 52"/>
            <p:cNvSpPr>
              <a:spLocks noChangeShapeType="1"/>
            </p:cNvSpPr>
            <p:nvPr/>
          </p:nvSpPr>
          <p:spPr bwMode="auto">
            <a:xfrm>
              <a:off x="7428693" y="3458182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9" name="Line 56"/>
            <p:cNvSpPr>
              <a:spLocks noChangeShapeType="1"/>
            </p:cNvSpPr>
            <p:nvPr/>
          </p:nvSpPr>
          <p:spPr bwMode="auto">
            <a:xfrm>
              <a:off x="9184034" y="24005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0" name="Line 57"/>
            <p:cNvSpPr>
              <a:spLocks noChangeShapeType="1"/>
            </p:cNvSpPr>
            <p:nvPr/>
          </p:nvSpPr>
          <p:spPr bwMode="auto">
            <a:xfrm>
              <a:off x="7987740" y="24005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1" name="Line 58"/>
            <p:cNvSpPr>
              <a:spLocks noChangeShapeType="1"/>
            </p:cNvSpPr>
            <p:nvPr/>
          </p:nvSpPr>
          <p:spPr bwMode="auto">
            <a:xfrm>
              <a:off x="7428693" y="3981604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2" name="Line 59"/>
            <p:cNvSpPr>
              <a:spLocks noChangeShapeType="1"/>
            </p:cNvSpPr>
            <p:nvPr/>
          </p:nvSpPr>
          <p:spPr bwMode="auto">
            <a:xfrm>
              <a:off x="7448659" y="2933224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3" name="Line 51"/>
            <p:cNvSpPr>
              <a:spLocks noChangeShapeType="1"/>
            </p:cNvSpPr>
            <p:nvPr/>
          </p:nvSpPr>
          <p:spPr bwMode="auto">
            <a:xfrm>
              <a:off x="8566754" y="4534187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4" name="Line 52"/>
            <p:cNvSpPr>
              <a:spLocks noChangeShapeType="1"/>
            </p:cNvSpPr>
            <p:nvPr/>
          </p:nvSpPr>
          <p:spPr bwMode="auto">
            <a:xfrm>
              <a:off x="7428693" y="5591778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5" name="Line 56"/>
            <p:cNvSpPr>
              <a:spLocks noChangeShapeType="1"/>
            </p:cNvSpPr>
            <p:nvPr/>
          </p:nvSpPr>
          <p:spPr bwMode="auto">
            <a:xfrm>
              <a:off x="9184034" y="4534187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6" name="Line 57"/>
            <p:cNvSpPr>
              <a:spLocks noChangeShapeType="1"/>
            </p:cNvSpPr>
            <p:nvPr/>
          </p:nvSpPr>
          <p:spPr bwMode="auto">
            <a:xfrm>
              <a:off x="7987740" y="4534187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7" name="Line 58"/>
            <p:cNvSpPr>
              <a:spLocks noChangeShapeType="1"/>
            </p:cNvSpPr>
            <p:nvPr/>
          </p:nvSpPr>
          <p:spPr bwMode="auto">
            <a:xfrm>
              <a:off x="7428693" y="6115200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8" name="Line 59"/>
            <p:cNvSpPr>
              <a:spLocks noChangeShapeType="1"/>
            </p:cNvSpPr>
            <p:nvPr/>
          </p:nvSpPr>
          <p:spPr bwMode="auto">
            <a:xfrm>
              <a:off x="7448659" y="5066820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9" name="Line 51"/>
            <p:cNvSpPr>
              <a:spLocks noChangeShapeType="1"/>
            </p:cNvSpPr>
            <p:nvPr/>
          </p:nvSpPr>
          <p:spPr bwMode="auto">
            <a:xfrm>
              <a:off x="6254573" y="45341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0" name="Line 52"/>
            <p:cNvSpPr>
              <a:spLocks noChangeShapeType="1"/>
            </p:cNvSpPr>
            <p:nvPr/>
          </p:nvSpPr>
          <p:spPr bwMode="auto">
            <a:xfrm>
              <a:off x="5116512" y="5591782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1" name="Line 56"/>
            <p:cNvSpPr>
              <a:spLocks noChangeShapeType="1"/>
            </p:cNvSpPr>
            <p:nvPr/>
          </p:nvSpPr>
          <p:spPr bwMode="auto">
            <a:xfrm>
              <a:off x="6871853" y="45341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2" name="Line 57"/>
            <p:cNvSpPr>
              <a:spLocks noChangeShapeType="1"/>
            </p:cNvSpPr>
            <p:nvPr/>
          </p:nvSpPr>
          <p:spPr bwMode="auto">
            <a:xfrm>
              <a:off x="5675559" y="4534191"/>
              <a:ext cx="1663" cy="2133600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3" name="Line 58"/>
            <p:cNvSpPr>
              <a:spLocks noChangeShapeType="1"/>
            </p:cNvSpPr>
            <p:nvPr/>
          </p:nvSpPr>
          <p:spPr bwMode="auto">
            <a:xfrm>
              <a:off x="5116512" y="6115204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4" name="Line 59"/>
            <p:cNvSpPr>
              <a:spLocks noChangeShapeType="1"/>
            </p:cNvSpPr>
            <p:nvPr/>
          </p:nvSpPr>
          <p:spPr bwMode="auto">
            <a:xfrm>
              <a:off x="5136478" y="5066824"/>
              <a:ext cx="2316053" cy="1535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5" name="Oval 2384"/>
            <p:cNvSpPr/>
            <p:nvPr/>
          </p:nvSpPr>
          <p:spPr>
            <a:xfrm>
              <a:off x="8088312" y="46865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86" name="Oval 2385"/>
            <p:cNvSpPr/>
            <p:nvPr/>
          </p:nvSpPr>
          <p:spPr>
            <a:xfrm>
              <a:off x="8240712" y="48694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87" name="Oval 2386"/>
            <p:cNvSpPr/>
            <p:nvPr/>
          </p:nvSpPr>
          <p:spPr>
            <a:xfrm>
              <a:off x="8393112" y="47932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88" name="Oval 2387"/>
            <p:cNvSpPr/>
            <p:nvPr/>
          </p:nvSpPr>
          <p:spPr>
            <a:xfrm>
              <a:off x="8393112" y="4076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89" name="Oval 2388"/>
            <p:cNvSpPr/>
            <p:nvPr/>
          </p:nvSpPr>
          <p:spPr>
            <a:xfrm>
              <a:off x="8164512" y="42598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0" name="Oval 2389"/>
            <p:cNvSpPr/>
            <p:nvPr/>
          </p:nvSpPr>
          <p:spPr>
            <a:xfrm>
              <a:off x="9002712" y="43360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1" name="Oval 2390"/>
            <p:cNvSpPr/>
            <p:nvPr/>
          </p:nvSpPr>
          <p:spPr>
            <a:xfrm>
              <a:off x="8774112" y="4076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2" name="Oval 2391"/>
            <p:cNvSpPr/>
            <p:nvPr/>
          </p:nvSpPr>
          <p:spPr>
            <a:xfrm>
              <a:off x="9002712" y="41531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3" name="Oval 2392"/>
            <p:cNvSpPr/>
            <p:nvPr/>
          </p:nvSpPr>
          <p:spPr>
            <a:xfrm>
              <a:off x="9002712" y="48694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4" name="Oval 2393"/>
            <p:cNvSpPr/>
            <p:nvPr/>
          </p:nvSpPr>
          <p:spPr>
            <a:xfrm>
              <a:off x="8850312" y="46865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5" name="Oval 2394"/>
            <p:cNvSpPr/>
            <p:nvPr/>
          </p:nvSpPr>
          <p:spPr>
            <a:xfrm>
              <a:off x="8774112" y="4838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6" name="Oval 2395"/>
            <p:cNvSpPr/>
            <p:nvPr/>
          </p:nvSpPr>
          <p:spPr>
            <a:xfrm>
              <a:off x="8926512" y="54028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7" name="Oval 2396"/>
            <p:cNvSpPr/>
            <p:nvPr/>
          </p:nvSpPr>
          <p:spPr>
            <a:xfrm>
              <a:off x="8926512" y="5219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8" name="Oval 2397"/>
            <p:cNvSpPr/>
            <p:nvPr/>
          </p:nvSpPr>
          <p:spPr>
            <a:xfrm>
              <a:off x="8697912" y="54485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99" name="Oval 2398"/>
            <p:cNvSpPr/>
            <p:nvPr/>
          </p:nvSpPr>
          <p:spPr>
            <a:xfrm>
              <a:off x="8316912" y="54028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0" name="Oval 2399"/>
            <p:cNvSpPr/>
            <p:nvPr/>
          </p:nvSpPr>
          <p:spPr>
            <a:xfrm>
              <a:off x="7554912" y="5219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1" name="Oval 2400"/>
            <p:cNvSpPr/>
            <p:nvPr/>
          </p:nvSpPr>
          <p:spPr>
            <a:xfrm>
              <a:off x="7707312" y="53723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2" name="Oval 2401"/>
            <p:cNvSpPr/>
            <p:nvPr/>
          </p:nvSpPr>
          <p:spPr>
            <a:xfrm>
              <a:off x="7631112" y="48389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3" name="Oval 2402"/>
            <p:cNvSpPr/>
            <p:nvPr/>
          </p:nvSpPr>
          <p:spPr>
            <a:xfrm>
              <a:off x="7783512" y="41531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4" name="Oval 2403"/>
            <p:cNvSpPr/>
            <p:nvPr/>
          </p:nvSpPr>
          <p:spPr>
            <a:xfrm>
              <a:off x="7554912" y="4153190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405" name="Oval 2404"/>
            <p:cNvSpPr/>
            <p:nvPr/>
          </p:nvSpPr>
          <p:spPr>
            <a:xfrm>
              <a:off x="7554912" y="4336071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A04DA3">
                    <a:tint val="43000"/>
                    <a:satMod val="165000"/>
                  </a:srgbClr>
                </a:gs>
                <a:gs pos="55000">
                  <a:srgbClr val="A04DA3">
                    <a:tint val="83000"/>
                    <a:satMod val="155000"/>
                  </a:srgbClr>
                </a:gs>
                <a:gs pos="100000">
                  <a:srgbClr val="A04DA3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rgbClr val="A04DA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cxnSp>
          <p:nvCxnSpPr>
            <p:cNvPr id="2406" name="Straight Arrow Connector 2405"/>
            <p:cNvCxnSpPr>
              <a:stCxn id="2385" idx="7"/>
              <a:endCxn id="2391" idx="4"/>
            </p:cNvCxnSpPr>
            <p:nvPr/>
          </p:nvCxnSpPr>
          <p:spPr>
            <a:xfrm rot="5400000" flipH="1" flipV="1">
              <a:off x="8227321" y="4107471"/>
              <a:ext cx="531551" cy="65347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07" name="Straight Arrow Connector 2406"/>
            <p:cNvCxnSpPr>
              <a:stCxn id="2385" idx="7"/>
              <a:endCxn id="2392" idx="2"/>
            </p:cNvCxnSpPr>
            <p:nvPr/>
          </p:nvCxnSpPr>
          <p:spPr>
            <a:xfrm rot="5400000" flipH="1" flipV="1">
              <a:off x="8334001" y="4031271"/>
              <a:ext cx="501071" cy="83635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08" name="Straight Arrow Connector 2407"/>
            <p:cNvCxnSpPr>
              <a:stCxn id="2385" idx="7"/>
              <a:endCxn id="2390" idx="5"/>
            </p:cNvCxnSpPr>
            <p:nvPr/>
          </p:nvCxnSpPr>
          <p:spPr>
            <a:xfrm rot="5400000" flipH="1" flipV="1">
              <a:off x="8480631" y="4099851"/>
              <a:ext cx="285861" cy="91440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09" name="Straight Arrow Connector 2408"/>
            <p:cNvCxnSpPr>
              <a:stCxn id="2387" idx="1"/>
              <a:endCxn id="2391" idx="3"/>
            </p:cNvCxnSpPr>
            <p:nvPr/>
          </p:nvCxnSpPr>
          <p:spPr>
            <a:xfrm rot="5400000" flipH="1" flipV="1">
              <a:off x="8271192" y="4290351"/>
              <a:ext cx="651623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10" name="Straight Arrow Connector 2409"/>
            <p:cNvCxnSpPr>
              <a:stCxn id="2387" idx="5"/>
              <a:endCxn id="2392" idx="2"/>
            </p:cNvCxnSpPr>
            <p:nvPr/>
          </p:nvCxnSpPr>
          <p:spPr>
            <a:xfrm rot="5400000" flipH="1" flipV="1">
              <a:off x="8400731" y="4269339"/>
              <a:ext cx="672410" cy="53155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11" name="Straight Arrow Connector 2410"/>
            <p:cNvCxnSpPr>
              <a:stCxn id="2387" idx="5"/>
              <a:endCxn id="2390" idx="4"/>
            </p:cNvCxnSpPr>
            <p:nvPr/>
          </p:nvCxnSpPr>
          <p:spPr>
            <a:xfrm rot="5400000" flipH="1" flipV="1">
              <a:off x="8537891" y="4360780"/>
              <a:ext cx="443809" cy="57727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12" name="Straight Arrow Connector 2411"/>
            <p:cNvCxnSpPr>
              <a:stCxn id="2386" idx="5"/>
              <a:endCxn id="2391" idx="3"/>
            </p:cNvCxnSpPr>
            <p:nvPr/>
          </p:nvCxnSpPr>
          <p:spPr>
            <a:xfrm rot="5400000" flipH="1" flipV="1">
              <a:off x="8156891" y="4316909"/>
              <a:ext cx="792481" cy="468742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13" name="Straight Arrow Connector 2412"/>
            <p:cNvCxnSpPr>
              <a:stCxn id="2386" idx="5"/>
              <a:endCxn id="2392" idx="2"/>
            </p:cNvCxnSpPr>
            <p:nvPr/>
          </p:nvCxnSpPr>
          <p:spPr>
            <a:xfrm rot="5400000" flipH="1" flipV="1">
              <a:off x="8286431" y="4231239"/>
              <a:ext cx="748610" cy="683951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cxnSp>
          <p:nvCxnSpPr>
            <p:cNvPr id="2414" name="Straight Arrow Connector 2413"/>
            <p:cNvCxnSpPr>
              <a:stCxn id="2386" idx="5"/>
              <a:endCxn id="2390" idx="5"/>
            </p:cNvCxnSpPr>
            <p:nvPr/>
          </p:nvCxnSpPr>
          <p:spPr>
            <a:xfrm rot="5400000" flipH="1" flipV="1">
              <a:off x="8433061" y="4299820"/>
              <a:ext cx="5334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53548A"/>
              </a:solidFill>
              <a:prstDash val="solid"/>
              <a:tailEnd type="arrow"/>
            </a:ln>
            <a:effectLst/>
          </p:spPr>
        </p:cxnSp>
        <p:sp>
          <p:nvSpPr>
            <p:cNvPr id="2415" name="Rectangle 21"/>
            <p:cNvSpPr>
              <a:spLocks noChangeArrowheads="1"/>
            </p:cNvSpPr>
            <p:nvPr/>
          </p:nvSpPr>
          <p:spPr bwMode="auto">
            <a:xfrm>
              <a:off x="808933" y="2560637"/>
              <a:ext cx="4155179" cy="3880616"/>
            </a:xfrm>
            <a:prstGeom prst="rect">
              <a:avLst/>
            </a:prstGeom>
            <a:noFill/>
            <a:ln w="57240">
              <a:solidFill>
                <a:srgbClr val="438086">
                  <a:lumMod val="75000"/>
                </a:srgbClr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6" name="Rectangle 21"/>
            <p:cNvSpPr>
              <a:spLocks noChangeArrowheads="1"/>
            </p:cNvSpPr>
            <p:nvPr/>
          </p:nvSpPr>
          <p:spPr bwMode="auto">
            <a:xfrm>
              <a:off x="5116512" y="2400592"/>
              <a:ext cx="2316053" cy="2133600"/>
            </a:xfrm>
            <a:prstGeom prst="rect">
              <a:avLst/>
            </a:prstGeom>
            <a:noFill/>
            <a:ln w="57240">
              <a:solidFill>
                <a:srgbClr val="438086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7" name="Rectangle 21"/>
            <p:cNvSpPr>
              <a:spLocks noChangeArrowheads="1"/>
            </p:cNvSpPr>
            <p:nvPr/>
          </p:nvSpPr>
          <p:spPr bwMode="auto">
            <a:xfrm>
              <a:off x="7428111" y="2400591"/>
              <a:ext cx="2316053" cy="2133600"/>
            </a:xfrm>
            <a:prstGeom prst="rect">
              <a:avLst/>
            </a:prstGeom>
            <a:noFill/>
            <a:ln w="57240">
              <a:solidFill>
                <a:srgbClr val="438086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8" name="Rectangle 21"/>
            <p:cNvSpPr>
              <a:spLocks noChangeArrowheads="1"/>
            </p:cNvSpPr>
            <p:nvPr/>
          </p:nvSpPr>
          <p:spPr bwMode="auto">
            <a:xfrm>
              <a:off x="7428693" y="4534187"/>
              <a:ext cx="2316053" cy="2133600"/>
            </a:xfrm>
            <a:prstGeom prst="rect">
              <a:avLst/>
            </a:prstGeom>
            <a:noFill/>
            <a:ln w="57240">
              <a:solidFill>
                <a:srgbClr val="438086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9" name="Rectangle 21"/>
            <p:cNvSpPr>
              <a:spLocks noChangeArrowheads="1"/>
            </p:cNvSpPr>
            <p:nvPr/>
          </p:nvSpPr>
          <p:spPr bwMode="auto">
            <a:xfrm>
              <a:off x="5116512" y="4534191"/>
              <a:ext cx="2316053" cy="2133600"/>
            </a:xfrm>
            <a:prstGeom prst="rect">
              <a:avLst/>
            </a:prstGeom>
            <a:noFill/>
            <a:ln w="57240">
              <a:solidFill>
                <a:srgbClr val="438086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20" name="Text Box 1"/>
          <p:cNvSpPr txBox="1">
            <a:spLocks noChangeArrowheads="1"/>
          </p:cNvSpPr>
          <p:nvPr/>
        </p:nvSpPr>
        <p:spPr bwMode="auto">
          <a:xfrm>
            <a:off x="22631400" y="21945600"/>
            <a:ext cx="1676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Final Summation Step</a:t>
            </a:r>
            <a:endParaRPr lang="en-GB" sz="2200" b="1" dirty="0">
              <a:solidFill>
                <a:srgbClr val="7030A0"/>
              </a:solidFill>
              <a:latin typeface="Corbel" pitchFamily="34" charset="0"/>
              <a:ea typeface="DejaVu Sans" charset="0"/>
              <a:cs typeface="DejaVu Sans" charset="0"/>
            </a:endParaRPr>
          </a:p>
        </p:txBody>
      </p:sp>
      <p:pic>
        <p:nvPicPr>
          <p:cNvPr id="1337" name="Picture 1336" descr="vigilLogo3.png"/>
          <p:cNvPicPr>
            <a:picLocks noChangeAspect="1"/>
          </p:cNvPicPr>
          <p:nvPr/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29994225" y="76200"/>
            <a:ext cx="2847975" cy="3102405"/>
          </a:xfrm>
          <a:prstGeom prst="rect">
            <a:avLst/>
          </a:prstGeom>
        </p:spPr>
      </p:pic>
      <p:grpSp>
        <p:nvGrpSpPr>
          <p:cNvPr id="1927" name="Group 1926"/>
          <p:cNvGrpSpPr>
            <a:grpSpLocks noChangeAspect="1"/>
          </p:cNvGrpSpPr>
          <p:nvPr/>
        </p:nvGrpSpPr>
        <p:grpSpPr>
          <a:xfrm>
            <a:off x="5867400" y="39506433"/>
            <a:ext cx="3405226" cy="3474720"/>
            <a:chOff x="228600" y="38708806"/>
            <a:chExt cx="4572000" cy="4572794"/>
          </a:xfrm>
        </p:grpSpPr>
        <p:sp>
          <p:nvSpPr>
            <p:cNvPr id="1811" name="Rectangle 1810"/>
            <p:cNvSpPr/>
            <p:nvPr/>
          </p:nvSpPr>
          <p:spPr>
            <a:xfrm>
              <a:off x="228600" y="38708806"/>
              <a:ext cx="4572000" cy="4572000"/>
            </a:xfrm>
            <a:prstGeom prst="rect">
              <a:avLst/>
            </a:prstGeom>
            <a:gradFill flip="none" rotWithShape="1">
              <a:gsLst>
                <a:gs pos="0">
                  <a:srgbClr val="E99FEB"/>
                </a:gs>
                <a:gs pos="50000">
                  <a:sysClr val="window" lastClr="FFFFFF">
                    <a:shade val="67500"/>
                    <a:satMod val="115000"/>
                  </a:sysClr>
                </a:gs>
                <a:gs pos="100000">
                  <a:sysClr val="window" lastClr="FFFFFF">
                    <a:shade val="100000"/>
                    <a:satMod val="11500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2" name="Rectangle 1811"/>
            <p:cNvSpPr/>
            <p:nvPr/>
          </p:nvSpPr>
          <p:spPr>
            <a:xfrm>
              <a:off x="243230" y="38731111"/>
              <a:ext cx="1115568" cy="111556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3" name="Rectangle 1812"/>
            <p:cNvSpPr/>
            <p:nvPr/>
          </p:nvSpPr>
          <p:spPr>
            <a:xfrm>
              <a:off x="2536545" y="41009436"/>
              <a:ext cx="1115568" cy="1115568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14" name="Group 1813"/>
            <p:cNvGrpSpPr/>
            <p:nvPr/>
          </p:nvGrpSpPr>
          <p:grpSpPr>
            <a:xfrm>
              <a:off x="2514600" y="40994806"/>
              <a:ext cx="2286000" cy="2286000"/>
              <a:chOff x="4572000" y="1295400"/>
              <a:chExt cx="4572000" cy="4572794"/>
            </a:xfrm>
            <a:noFill/>
          </p:grpSpPr>
          <p:sp>
            <p:nvSpPr>
              <p:cNvPr id="1815" name="Rectangle 1814"/>
              <p:cNvSpPr/>
              <p:nvPr/>
            </p:nvSpPr>
            <p:spPr>
              <a:xfrm>
                <a:off x="4572000" y="1295400"/>
                <a:ext cx="4572000" cy="4572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50" name="Straight Connector 1849"/>
              <p:cNvCxnSpPr>
                <a:stCxn id="1815" idx="0"/>
                <a:endCxn id="1815" idx="2"/>
              </p:cNvCxnSpPr>
              <p:nvPr/>
            </p:nvCxnSpPr>
            <p:spPr>
              <a:xfrm rot="162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  <p:cxnSp>
            <p:nvCxnSpPr>
              <p:cNvPr id="1851" name="Straight Connector 1850"/>
              <p:cNvCxnSpPr>
                <a:stCxn id="1815" idx="1"/>
                <a:endCxn id="1815" idx="3"/>
              </p:cNvCxnSpPr>
              <p:nvPr/>
            </p:nvCxnSpPr>
            <p:spPr>
              <a:xfrm rot="108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</p:grpSp>
        <p:grpSp>
          <p:nvGrpSpPr>
            <p:cNvPr id="1852" name="Group 1851"/>
            <p:cNvGrpSpPr/>
            <p:nvPr/>
          </p:nvGrpSpPr>
          <p:grpSpPr>
            <a:xfrm>
              <a:off x="2514600" y="38708806"/>
              <a:ext cx="2286000" cy="2286000"/>
              <a:chOff x="4572000" y="1295400"/>
              <a:chExt cx="4572000" cy="4572794"/>
            </a:xfrm>
            <a:noFill/>
          </p:grpSpPr>
          <p:sp>
            <p:nvSpPr>
              <p:cNvPr id="1853" name="Rectangle 1852"/>
              <p:cNvSpPr/>
              <p:nvPr/>
            </p:nvSpPr>
            <p:spPr>
              <a:xfrm>
                <a:off x="4572000" y="1295400"/>
                <a:ext cx="4572000" cy="4572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54" name="Straight Connector 1853"/>
              <p:cNvCxnSpPr>
                <a:stCxn id="1853" idx="0"/>
                <a:endCxn id="1853" idx="2"/>
              </p:cNvCxnSpPr>
              <p:nvPr/>
            </p:nvCxnSpPr>
            <p:spPr>
              <a:xfrm rot="162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  <p:cxnSp>
            <p:nvCxnSpPr>
              <p:cNvPr id="1855" name="Straight Connector 1854"/>
              <p:cNvCxnSpPr>
                <a:stCxn id="1853" idx="1"/>
                <a:endCxn id="1853" idx="3"/>
              </p:cNvCxnSpPr>
              <p:nvPr/>
            </p:nvCxnSpPr>
            <p:spPr>
              <a:xfrm rot="108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</p:grpSp>
        <p:grpSp>
          <p:nvGrpSpPr>
            <p:cNvPr id="1856" name="Group 1855"/>
            <p:cNvGrpSpPr/>
            <p:nvPr/>
          </p:nvGrpSpPr>
          <p:grpSpPr>
            <a:xfrm>
              <a:off x="228600" y="38708806"/>
              <a:ext cx="2286000" cy="2286000"/>
              <a:chOff x="4572000" y="1295400"/>
              <a:chExt cx="4572000" cy="4572794"/>
            </a:xfrm>
            <a:noFill/>
          </p:grpSpPr>
          <p:sp>
            <p:nvSpPr>
              <p:cNvPr id="1873" name="Rectangle 1872"/>
              <p:cNvSpPr/>
              <p:nvPr/>
            </p:nvSpPr>
            <p:spPr>
              <a:xfrm>
                <a:off x="4572000" y="1295400"/>
                <a:ext cx="4572000" cy="4572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74" name="Straight Connector 1873"/>
              <p:cNvCxnSpPr>
                <a:stCxn id="1873" idx="0"/>
                <a:endCxn id="1873" idx="2"/>
              </p:cNvCxnSpPr>
              <p:nvPr/>
            </p:nvCxnSpPr>
            <p:spPr>
              <a:xfrm rot="162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  <p:cxnSp>
            <p:nvCxnSpPr>
              <p:cNvPr id="1875" name="Straight Connector 1874"/>
              <p:cNvCxnSpPr>
                <a:stCxn id="1873" idx="1"/>
                <a:endCxn id="1873" idx="3"/>
              </p:cNvCxnSpPr>
              <p:nvPr/>
            </p:nvCxnSpPr>
            <p:spPr>
              <a:xfrm rot="108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</p:grpSp>
        <p:grpSp>
          <p:nvGrpSpPr>
            <p:cNvPr id="1876" name="Group 1875"/>
            <p:cNvGrpSpPr/>
            <p:nvPr/>
          </p:nvGrpSpPr>
          <p:grpSpPr>
            <a:xfrm>
              <a:off x="228600" y="40994806"/>
              <a:ext cx="2286000" cy="2286000"/>
              <a:chOff x="4572000" y="1295400"/>
              <a:chExt cx="4572000" cy="4572794"/>
            </a:xfrm>
            <a:noFill/>
          </p:grpSpPr>
          <p:sp>
            <p:nvSpPr>
              <p:cNvPr id="1877" name="Rectangle 1876"/>
              <p:cNvSpPr/>
              <p:nvPr/>
            </p:nvSpPr>
            <p:spPr>
              <a:xfrm>
                <a:off x="4572000" y="1295400"/>
                <a:ext cx="4572000" cy="4572000"/>
              </a:xfrm>
              <a:prstGeom prst="rect">
                <a:avLst/>
              </a:prstGeom>
              <a:grpFill/>
              <a:ln w="28575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78" name="Straight Connector 1877"/>
              <p:cNvCxnSpPr>
                <a:stCxn id="1877" idx="0"/>
                <a:endCxn id="1877" idx="2"/>
              </p:cNvCxnSpPr>
              <p:nvPr/>
            </p:nvCxnSpPr>
            <p:spPr>
              <a:xfrm rot="162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  <p:cxnSp>
            <p:nvCxnSpPr>
              <p:cNvPr id="1879" name="Straight Connector 1878"/>
              <p:cNvCxnSpPr>
                <a:stCxn id="1877" idx="1"/>
                <a:endCxn id="1877" idx="3"/>
              </p:cNvCxnSpPr>
              <p:nvPr/>
            </p:nvCxnSpPr>
            <p:spPr>
              <a:xfrm rot="10800000" flipH="1">
                <a:off x="4572000" y="3581400"/>
                <a:ext cx="4572000" cy="1588"/>
              </a:xfrm>
              <a:prstGeom prst="line">
                <a:avLst/>
              </a:prstGeom>
              <a:grp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</p:cxnSp>
        </p:grpSp>
        <p:sp>
          <p:nvSpPr>
            <p:cNvPr id="1880" name="Rectangle 1879"/>
            <p:cNvSpPr/>
            <p:nvPr/>
          </p:nvSpPr>
          <p:spPr>
            <a:xfrm>
              <a:off x="228600" y="38708806"/>
              <a:ext cx="4572000" cy="4572000"/>
            </a:xfrm>
            <a:prstGeom prst="rect">
              <a:avLst/>
            </a:prstGeom>
            <a:noFill/>
            <a:ln w="5715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1" name="Oval 1880"/>
            <p:cNvSpPr/>
            <p:nvPr/>
          </p:nvSpPr>
          <p:spPr>
            <a:xfrm>
              <a:off x="540662" y="39210069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2" name="Oval 1881"/>
            <p:cNvSpPr/>
            <p:nvPr/>
          </p:nvSpPr>
          <p:spPr>
            <a:xfrm>
              <a:off x="838199" y="390898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3" name="Oval 1882"/>
            <p:cNvSpPr/>
            <p:nvPr/>
          </p:nvSpPr>
          <p:spPr>
            <a:xfrm>
              <a:off x="957214" y="39330332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4" name="Oval 1883"/>
            <p:cNvSpPr/>
            <p:nvPr/>
          </p:nvSpPr>
          <p:spPr>
            <a:xfrm>
              <a:off x="1109614" y="39482732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5" name="Oval 1884"/>
            <p:cNvSpPr/>
            <p:nvPr/>
          </p:nvSpPr>
          <p:spPr>
            <a:xfrm>
              <a:off x="609599" y="390136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6" name="Oval 1885"/>
            <p:cNvSpPr/>
            <p:nvPr/>
          </p:nvSpPr>
          <p:spPr>
            <a:xfrm>
              <a:off x="842990" y="395470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7" name="Oval 1886"/>
            <p:cNvSpPr/>
            <p:nvPr/>
          </p:nvSpPr>
          <p:spPr>
            <a:xfrm>
              <a:off x="995390" y="391660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8" name="Oval 1887"/>
            <p:cNvSpPr/>
            <p:nvPr/>
          </p:nvSpPr>
          <p:spPr>
            <a:xfrm>
              <a:off x="761999" y="39318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5" name="Oval 1904"/>
            <p:cNvSpPr/>
            <p:nvPr/>
          </p:nvSpPr>
          <p:spPr>
            <a:xfrm>
              <a:off x="761999" y="38937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6" name="Oval 1905"/>
            <p:cNvSpPr/>
            <p:nvPr/>
          </p:nvSpPr>
          <p:spPr>
            <a:xfrm>
              <a:off x="385790" y="39699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1" name="Oval 1910"/>
            <p:cNvSpPr/>
            <p:nvPr/>
          </p:nvSpPr>
          <p:spPr>
            <a:xfrm>
              <a:off x="2666999" y="41223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2" name="Oval 1911"/>
            <p:cNvSpPr/>
            <p:nvPr/>
          </p:nvSpPr>
          <p:spPr>
            <a:xfrm>
              <a:off x="3428999" y="411472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3" name="Oval 1912"/>
            <p:cNvSpPr/>
            <p:nvPr/>
          </p:nvSpPr>
          <p:spPr>
            <a:xfrm>
              <a:off x="3428999" y="419092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4" name="Oval 1913"/>
            <p:cNvSpPr/>
            <p:nvPr/>
          </p:nvSpPr>
          <p:spPr>
            <a:xfrm>
              <a:off x="3390823" y="41692532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8" name="Oval 1917"/>
            <p:cNvSpPr/>
            <p:nvPr/>
          </p:nvSpPr>
          <p:spPr>
            <a:xfrm>
              <a:off x="2743199" y="414520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0" name="Oval 1919"/>
            <p:cNvSpPr/>
            <p:nvPr/>
          </p:nvSpPr>
          <p:spPr>
            <a:xfrm>
              <a:off x="2666999" y="416806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1" name="Oval 1920"/>
            <p:cNvSpPr/>
            <p:nvPr/>
          </p:nvSpPr>
          <p:spPr>
            <a:xfrm>
              <a:off x="3505199" y="41604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2" name="Oval 1921"/>
            <p:cNvSpPr/>
            <p:nvPr/>
          </p:nvSpPr>
          <p:spPr>
            <a:xfrm>
              <a:off x="2895599" y="41604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3" name="Oval 1922"/>
            <p:cNvSpPr/>
            <p:nvPr/>
          </p:nvSpPr>
          <p:spPr>
            <a:xfrm>
              <a:off x="3043208" y="411472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4" name="Oval 1923"/>
            <p:cNvSpPr/>
            <p:nvPr/>
          </p:nvSpPr>
          <p:spPr>
            <a:xfrm>
              <a:off x="3047999" y="41985406"/>
              <a:ext cx="91440" cy="9144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25" name="Straight Connector 1924"/>
            <p:cNvCxnSpPr>
              <a:stCxn id="1880" idx="0"/>
              <a:endCxn id="1880" idx="2"/>
            </p:cNvCxnSpPr>
            <p:nvPr/>
          </p:nvCxnSpPr>
          <p:spPr>
            <a:xfrm rot="16200000" flipH="1">
              <a:off x="228600" y="40994806"/>
              <a:ext cx="4572000" cy="1588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</p:cxnSp>
        <p:cxnSp>
          <p:nvCxnSpPr>
            <p:cNvPr id="1926" name="Straight Connector 1925"/>
            <p:cNvCxnSpPr>
              <a:stCxn id="1880" idx="1"/>
              <a:endCxn id="1880" idx="3"/>
            </p:cNvCxnSpPr>
            <p:nvPr/>
          </p:nvCxnSpPr>
          <p:spPr>
            <a:xfrm rot="10800000" flipH="1">
              <a:off x="228600" y="40994806"/>
              <a:ext cx="4572000" cy="1588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</a:ln>
            <a:effectLst/>
          </p:spPr>
        </p:cxnSp>
      </p:grpSp>
      <p:pic>
        <p:nvPicPr>
          <p:cNvPr id="1338" name="Picture 1337" descr="bunnycpu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2435089" y="25069800"/>
            <a:ext cx="2194560" cy="219688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39" name="Picture 1338" descr="bunnyGpu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4802239" y="25091575"/>
            <a:ext cx="2194560" cy="2196879"/>
          </a:xfrm>
          <a:prstGeom prst="rect">
            <a:avLst/>
          </a:prstGeom>
          <a:ln>
            <a:solidFill>
              <a:srgbClr val="FFC000"/>
            </a:solidFill>
          </a:ln>
        </p:spPr>
      </p:pic>
      <p:grpSp>
        <p:nvGrpSpPr>
          <p:cNvPr id="1943" name="Group 1942"/>
          <p:cNvGrpSpPr/>
          <p:nvPr/>
        </p:nvGrpSpPr>
        <p:grpSpPr>
          <a:xfrm>
            <a:off x="4648200" y="16549061"/>
            <a:ext cx="6172200" cy="2057400"/>
            <a:chOff x="1295400" y="1752600"/>
            <a:chExt cx="6172200" cy="2057400"/>
          </a:xfrm>
        </p:grpSpPr>
        <p:cxnSp>
          <p:nvCxnSpPr>
            <p:cNvPr id="1944" name="Straight Connector 1943"/>
            <p:cNvCxnSpPr/>
            <p:nvPr/>
          </p:nvCxnSpPr>
          <p:spPr>
            <a:xfrm>
              <a:off x="2743200" y="2476500"/>
              <a:ext cx="1219200" cy="1588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45" name="Isosceles Triangle 1944"/>
            <p:cNvSpPr/>
            <p:nvPr/>
          </p:nvSpPr>
          <p:spPr>
            <a:xfrm rot="776425">
              <a:off x="2133600" y="1752600"/>
              <a:ext cx="1295400" cy="1447800"/>
            </a:xfrm>
            <a:prstGeom prst="triangle">
              <a:avLst>
                <a:gd name="adj" fmla="val 71125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46" name="Straight Connector 1945"/>
            <p:cNvCxnSpPr/>
            <p:nvPr/>
          </p:nvCxnSpPr>
          <p:spPr>
            <a:xfrm>
              <a:off x="1600200" y="2476500"/>
              <a:ext cx="1219200" cy="1588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47" name="Oval 1946"/>
            <p:cNvSpPr/>
            <p:nvPr/>
          </p:nvSpPr>
          <p:spPr>
            <a:xfrm>
              <a:off x="1524000" y="24193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" name="Oval 1947"/>
            <p:cNvSpPr/>
            <p:nvPr/>
          </p:nvSpPr>
          <p:spPr>
            <a:xfrm>
              <a:off x="3952875" y="24193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9" name="Oval 1948"/>
            <p:cNvSpPr/>
            <p:nvPr/>
          </p:nvSpPr>
          <p:spPr>
            <a:xfrm>
              <a:off x="2743200" y="2438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EEECE1">
                    <a:tint val="40000"/>
                    <a:satMod val="350000"/>
                  </a:srgbClr>
                </a:gs>
                <a:gs pos="40000">
                  <a:srgbClr val="EEECE1">
                    <a:tint val="45000"/>
                    <a:shade val="99000"/>
                    <a:satMod val="350000"/>
                  </a:srgbClr>
                </a:gs>
                <a:gs pos="100000">
                  <a:srgbClr val="EEECE1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50" name="Straight Connector 1949"/>
            <p:cNvCxnSpPr/>
            <p:nvPr/>
          </p:nvCxnSpPr>
          <p:spPr>
            <a:xfrm>
              <a:off x="6019800" y="2476500"/>
              <a:ext cx="1219200" cy="1588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51" name="Straight Connector 1950"/>
            <p:cNvCxnSpPr/>
            <p:nvPr/>
          </p:nvCxnSpPr>
          <p:spPr>
            <a:xfrm>
              <a:off x="4876800" y="2476500"/>
              <a:ext cx="1219200" cy="1588"/>
            </a:xfrm>
            <a:prstGeom prst="line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52" name="Oval 1951"/>
            <p:cNvSpPr/>
            <p:nvPr/>
          </p:nvSpPr>
          <p:spPr>
            <a:xfrm>
              <a:off x="4800600" y="24193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3" name="Oval 1952"/>
            <p:cNvSpPr/>
            <p:nvPr/>
          </p:nvSpPr>
          <p:spPr>
            <a:xfrm>
              <a:off x="7229475" y="24193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4" name="Oval 1953"/>
            <p:cNvSpPr/>
            <p:nvPr/>
          </p:nvSpPr>
          <p:spPr>
            <a:xfrm>
              <a:off x="6038850" y="2438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EEECE1">
                    <a:tint val="40000"/>
                    <a:satMod val="350000"/>
                  </a:srgbClr>
                </a:gs>
                <a:gs pos="40000">
                  <a:srgbClr val="EEECE1">
                    <a:tint val="45000"/>
                    <a:shade val="99000"/>
                    <a:satMod val="350000"/>
                  </a:srgbClr>
                </a:gs>
                <a:gs pos="100000">
                  <a:srgbClr val="EEECE1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5" name="Oval 1954"/>
            <p:cNvSpPr/>
            <p:nvPr/>
          </p:nvSpPr>
          <p:spPr>
            <a:xfrm>
              <a:off x="6400800" y="18288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6" name="Oval 1955"/>
            <p:cNvSpPr/>
            <p:nvPr/>
          </p:nvSpPr>
          <p:spPr>
            <a:xfrm>
              <a:off x="6248400" y="19812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7" name="Oval 1956"/>
            <p:cNvSpPr/>
            <p:nvPr/>
          </p:nvSpPr>
          <p:spPr>
            <a:xfrm>
              <a:off x="6419850" y="20574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8" name="Oval 1957"/>
            <p:cNvSpPr/>
            <p:nvPr/>
          </p:nvSpPr>
          <p:spPr>
            <a:xfrm>
              <a:off x="6076950" y="21240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9" name="Oval 1958"/>
            <p:cNvSpPr/>
            <p:nvPr/>
          </p:nvSpPr>
          <p:spPr>
            <a:xfrm>
              <a:off x="6267450" y="218122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0" name="Oval 1959"/>
            <p:cNvSpPr/>
            <p:nvPr/>
          </p:nvSpPr>
          <p:spPr>
            <a:xfrm>
              <a:off x="6419850" y="22860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1" name="Oval 1960"/>
            <p:cNvSpPr/>
            <p:nvPr/>
          </p:nvSpPr>
          <p:spPr>
            <a:xfrm>
              <a:off x="5924550" y="228219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2" name="Oval 1961"/>
            <p:cNvSpPr/>
            <p:nvPr/>
          </p:nvSpPr>
          <p:spPr>
            <a:xfrm>
              <a:off x="6438900" y="2895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3" name="Oval 1962"/>
            <p:cNvSpPr/>
            <p:nvPr/>
          </p:nvSpPr>
          <p:spPr>
            <a:xfrm>
              <a:off x="6438900" y="25527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4" name="Oval 1963"/>
            <p:cNvSpPr/>
            <p:nvPr/>
          </p:nvSpPr>
          <p:spPr>
            <a:xfrm>
              <a:off x="6238875" y="27203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5" name="Oval 1964"/>
            <p:cNvSpPr/>
            <p:nvPr/>
          </p:nvSpPr>
          <p:spPr>
            <a:xfrm>
              <a:off x="5734050" y="26822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6" name="Oval 1965"/>
            <p:cNvSpPr/>
            <p:nvPr/>
          </p:nvSpPr>
          <p:spPr>
            <a:xfrm>
              <a:off x="5895975" y="273939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7" name="Oval 1966"/>
            <p:cNvSpPr/>
            <p:nvPr/>
          </p:nvSpPr>
          <p:spPr>
            <a:xfrm>
              <a:off x="6063615" y="28003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8" name="Oval 1967"/>
            <p:cNvSpPr/>
            <p:nvPr/>
          </p:nvSpPr>
          <p:spPr>
            <a:xfrm>
              <a:off x="5930265" y="29527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9" name="Oval 1968"/>
            <p:cNvSpPr/>
            <p:nvPr/>
          </p:nvSpPr>
          <p:spPr>
            <a:xfrm>
              <a:off x="6273165" y="30765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0" name="Oval 1969"/>
            <p:cNvSpPr/>
            <p:nvPr/>
          </p:nvSpPr>
          <p:spPr>
            <a:xfrm>
              <a:off x="5562600" y="26193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1" name="Oval 1970"/>
            <p:cNvSpPr/>
            <p:nvPr/>
          </p:nvSpPr>
          <p:spPr>
            <a:xfrm>
              <a:off x="5581650" y="28346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2" name="Oval 1971"/>
            <p:cNvSpPr/>
            <p:nvPr/>
          </p:nvSpPr>
          <p:spPr>
            <a:xfrm>
              <a:off x="6101715" y="319659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3" name="Oval 1972"/>
            <p:cNvSpPr/>
            <p:nvPr/>
          </p:nvSpPr>
          <p:spPr>
            <a:xfrm>
              <a:off x="5924550" y="31432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4" name="Oval 1973"/>
            <p:cNvSpPr/>
            <p:nvPr/>
          </p:nvSpPr>
          <p:spPr>
            <a:xfrm>
              <a:off x="6282690" y="32537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5" name="Oval 1974"/>
            <p:cNvSpPr/>
            <p:nvPr/>
          </p:nvSpPr>
          <p:spPr>
            <a:xfrm>
              <a:off x="6444615" y="32918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6" name="Oval 1975"/>
            <p:cNvSpPr/>
            <p:nvPr/>
          </p:nvSpPr>
          <p:spPr>
            <a:xfrm>
              <a:off x="5410200" y="27717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7" name="Oval 1976"/>
            <p:cNvSpPr/>
            <p:nvPr/>
          </p:nvSpPr>
          <p:spPr>
            <a:xfrm>
              <a:off x="5572125" y="30384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8" name="Oval 1977"/>
            <p:cNvSpPr/>
            <p:nvPr/>
          </p:nvSpPr>
          <p:spPr>
            <a:xfrm>
              <a:off x="5743575" y="309562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9" name="Oval 1978"/>
            <p:cNvSpPr/>
            <p:nvPr/>
          </p:nvSpPr>
          <p:spPr>
            <a:xfrm>
              <a:off x="5210175" y="29337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0" name="Oval 1979"/>
            <p:cNvSpPr/>
            <p:nvPr/>
          </p:nvSpPr>
          <p:spPr>
            <a:xfrm>
              <a:off x="5381625" y="298704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1" name="Oval 1980"/>
            <p:cNvSpPr/>
            <p:nvPr/>
          </p:nvSpPr>
          <p:spPr>
            <a:xfrm>
              <a:off x="5753100" y="29146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2" name="Oval 1981"/>
            <p:cNvSpPr/>
            <p:nvPr/>
          </p:nvSpPr>
          <p:spPr>
            <a:xfrm>
              <a:off x="6096000" y="30003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3" name="Oval 1982"/>
            <p:cNvSpPr/>
            <p:nvPr/>
          </p:nvSpPr>
          <p:spPr>
            <a:xfrm>
              <a:off x="6448425" y="309562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4" name="Oval 1983"/>
            <p:cNvSpPr/>
            <p:nvPr/>
          </p:nvSpPr>
          <p:spPr>
            <a:xfrm>
              <a:off x="5720715" y="24955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5" name="Oval 1984"/>
            <p:cNvSpPr/>
            <p:nvPr/>
          </p:nvSpPr>
          <p:spPr>
            <a:xfrm>
              <a:off x="5895975" y="25717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6" name="Oval 1985"/>
            <p:cNvSpPr/>
            <p:nvPr/>
          </p:nvSpPr>
          <p:spPr>
            <a:xfrm>
              <a:off x="6257925" y="254317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7" name="Oval 1986"/>
            <p:cNvSpPr/>
            <p:nvPr/>
          </p:nvSpPr>
          <p:spPr>
            <a:xfrm>
              <a:off x="6438900" y="2714625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8" name="Oval 1987"/>
            <p:cNvSpPr/>
            <p:nvPr/>
          </p:nvSpPr>
          <p:spPr>
            <a:xfrm>
              <a:off x="6048375" y="26289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9" name="Oval 1988"/>
            <p:cNvSpPr/>
            <p:nvPr/>
          </p:nvSpPr>
          <p:spPr>
            <a:xfrm>
              <a:off x="6248400" y="289560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0" name="Oval 1989"/>
            <p:cNvSpPr/>
            <p:nvPr/>
          </p:nvSpPr>
          <p:spPr>
            <a:xfrm>
              <a:off x="6124575" y="2305050"/>
              <a:ext cx="137160" cy="1371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1" name="TextBox 1990"/>
            <p:cNvSpPr txBox="1"/>
            <p:nvPr/>
          </p:nvSpPr>
          <p:spPr>
            <a:xfrm>
              <a:off x="3886200" y="25527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1992" name="TextBox 1991"/>
            <p:cNvSpPr txBox="1"/>
            <p:nvPr/>
          </p:nvSpPr>
          <p:spPr>
            <a:xfrm>
              <a:off x="1371600" y="25527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1993" name="TextBox 1992"/>
            <p:cNvSpPr txBox="1"/>
            <p:nvPr/>
          </p:nvSpPr>
          <p:spPr>
            <a:xfrm>
              <a:off x="2819400" y="25527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Times" pitchFamily="18" charset="0"/>
                </a:rPr>
                <a:t>I</a:t>
              </a:r>
            </a:p>
          </p:txBody>
        </p:sp>
        <p:sp>
          <p:nvSpPr>
            <p:cNvPr id="1994" name="TextBox 1993"/>
            <p:cNvSpPr txBox="1"/>
            <p:nvPr/>
          </p:nvSpPr>
          <p:spPr>
            <a:xfrm>
              <a:off x="7162800" y="25527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q</a:t>
              </a:r>
            </a:p>
          </p:txBody>
        </p:sp>
        <p:sp>
          <p:nvSpPr>
            <p:cNvPr id="1995" name="TextBox 1994"/>
            <p:cNvSpPr txBox="1"/>
            <p:nvPr/>
          </p:nvSpPr>
          <p:spPr>
            <a:xfrm>
              <a:off x="4724400" y="25527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1996" name="TextBox 1995"/>
            <p:cNvSpPr txBox="1"/>
            <p:nvPr/>
          </p:nvSpPr>
          <p:spPr>
            <a:xfrm>
              <a:off x="4900333" y="3440668"/>
              <a:ext cx="2491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Visibility in Point Models</a:t>
              </a:r>
            </a:p>
          </p:txBody>
        </p:sp>
        <p:sp>
          <p:nvSpPr>
            <p:cNvPr id="1997" name="TextBox 1996"/>
            <p:cNvSpPr txBox="1"/>
            <p:nvPr/>
          </p:nvSpPr>
          <p:spPr>
            <a:xfrm>
              <a:off x="1295400" y="3440668"/>
              <a:ext cx="2910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</a:rPr>
                <a:t>Visibility in Polygonal Models</a:t>
              </a:r>
            </a:p>
          </p:txBody>
        </p:sp>
      </p:grpSp>
      <p:grpSp>
        <p:nvGrpSpPr>
          <p:cNvPr id="2135" name="Group 2134"/>
          <p:cNvGrpSpPr/>
          <p:nvPr/>
        </p:nvGrpSpPr>
        <p:grpSpPr>
          <a:xfrm>
            <a:off x="1387313" y="33451069"/>
            <a:ext cx="6385087" cy="3505931"/>
            <a:chOff x="1097611" y="2109257"/>
            <a:chExt cx="6385087" cy="3505931"/>
          </a:xfrm>
        </p:grpSpPr>
        <p:sp>
          <p:nvSpPr>
            <p:cNvPr id="2136" name="Trapezoid 2135"/>
            <p:cNvSpPr/>
            <p:nvPr/>
          </p:nvSpPr>
          <p:spPr>
            <a:xfrm rot="2243016">
              <a:off x="1097611" y="2834328"/>
              <a:ext cx="2270287" cy="1371600"/>
            </a:xfrm>
            <a:prstGeom prst="trapezoid">
              <a:avLst>
                <a:gd name="adj" fmla="val 43313"/>
              </a:avLst>
            </a:prstGeom>
            <a:gradFill rotWithShape="1">
              <a:gsLst>
                <a:gs pos="0">
                  <a:sysClr val="window" lastClr="FFFFFF"/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7" name="Trapezoid 2136"/>
            <p:cNvSpPr/>
            <p:nvPr/>
          </p:nvSpPr>
          <p:spPr>
            <a:xfrm rot="19356984" flipH="1">
              <a:off x="5212411" y="2886187"/>
              <a:ext cx="2270287" cy="1371600"/>
            </a:xfrm>
            <a:prstGeom prst="trapezoid">
              <a:avLst>
                <a:gd name="adj" fmla="val 43313"/>
              </a:avLst>
            </a:prstGeom>
            <a:gradFill rotWithShape="1">
              <a:gsLst>
                <a:gs pos="0">
                  <a:sysClr val="window" lastClr="FFFFFF"/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38" name="Straight Connector 2137"/>
            <p:cNvCxnSpPr/>
            <p:nvPr/>
          </p:nvCxnSpPr>
          <p:spPr>
            <a:xfrm>
              <a:off x="2209800" y="3505200"/>
              <a:ext cx="4191000" cy="158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headEnd type="triangle" w="lg" len="lg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39" name="Straight Connector 2138"/>
            <p:cNvCxnSpPr/>
            <p:nvPr/>
          </p:nvCxnSpPr>
          <p:spPr>
            <a:xfrm rot="5400000">
              <a:off x="4898859" y="3777247"/>
              <a:ext cx="1752600" cy="121920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headEnd type="triangle" w="lg" len="lg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40" name="Straight Connector 2139"/>
            <p:cNvCxnSpPr/>
            <p:nvPr/>
          </p:nvCxnSpPr>
          <p:spPr>
            <a:xfrm>
              <a:off x="2209800" y="3505200"/>
              <a:ext cx="2971800" cy="1752600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  <a:headEnd type="triangle" w="lg" len="lg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41" name="TextBox 2140"/>
            <p:cNvSpPr txBox="1"/>
            <p:nvPr/>
          </p:nvSpPr>
          <p:spPr>
            <a:xfrm>
              <a:off x="1914939" y="3251375"/>
              <a:ext cx="22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x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142" name="TextBox 2141"/>
            <p:cNvSpPr txBox="1"/>
            <p:nvPr/>
          </p:nvSpPr>
          <p:spPr>
            <a:xfrm>
              <a:off x="6356682" y="3270831"/>
              <a:ext cx="22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</a:rPr>
                <a:t>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143" name="TextBox 2142"/>
            <p:cNvSpPr txBox="1"/>
            <p:nvPr/>
          </p:nvSpPr>
          <p:spPr>
            <a:xfrm>
              <a:off x="5018506" y="5153523"/>
              <a:ext cx="22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o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44" name="TextBox 2143"/>
            <p:cNvSpPr txBox="1"/>
            <p:nvPr/>
          </p:nvSpPr>
          <p:spPr>
            <a:xfrm>
              <a:off x="3886200" y="34245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r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x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 – r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y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145" name="Rectangle 2144"/>
            <p:cNvSpPr/>
            <p:nvPr/>
          </p:nvSpPr>
          <p:spPr>
            <a:xfrm>
              <a:off x="3581400" y="4343400"/>
              <a:ext cx="3802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r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146" name="Rectangle 2145"/>
            <p:cNvSpPr/>
            <p:nvPr/>
          </p:nvSpPr>
          <p:spPr>
            <a:xfrm>
              <a:off x="5334768" y="4110335"/>
              <a:ext cx="3865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r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2147" name="Straight Connector 2146"/>
            <p:cNvCxnSpPr/>
            <p:nvPr/>
          </p:nvCxnSpPr>
          <p:spPr>
            <a:xfrm rot="5400000">
              <a:off x="2057400" y="2590800"/>
              <a:ext cx="1066800" cy="762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triangle" w="lg" len="lg"/>
              <a:tailEnd type="none" w="med" len="med"/>
            </a:ln>
            <a:effectLst/>
          </p:spPr>
        </p:cxnSp>
        <p:cxnSp>
          <p:nvCxnSpPr>
            <p:cNvPr id="2148" name="Straight Connector 2147"/>
            <p:cNvCxnSpPr/>
            <p:nvPr/>
          </p:nvCxnSpPr>
          <p:spPr>
            <a:xfrm rot="16200000" flipH="1">
              <a:off x="5486400" y="2590800"/>
              <a:ext cx="1066800" cy="762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headEnd type="triangle" w="lg" len="lg"/>
              <a:tailEnd type="none" w="med" len="med"/>
            </a:ln>
            <a:effectLst/>
          </p:spPr>
        </p:cxnSp>
        <p:sp>
          <p:nvSpPr>
            <p:cNvPr id="2149" name="Rectangle 2148"/>
            <p:cNvSpPr/>
            <p:nvPr/>
          </p:nvSpPr>
          <p:spPr>
            <a:xfrm>
              <a:off x="2920951" y="2129135"/>
              <a:ext cx="4318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n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2150" name="Rectangle 2149"/>
            <p:cNvSpPr/>
            <p:nvPr/>
          </p:nvSpPr>
          <p:spPr>
            <a:xfrm>
              <a:off x="5257800" y="2109257"/>
              <a:ext cx="4338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n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/>
                  <a:uLnTx/>
                  <a:uFillTx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02" name="Group 2701"/>
          <p:cNvGrpSpPr>
            <a:grpSpLocks noChangeAspect="1"/>
          </p:cNvGrpSpPr>
          <p:nvPr/>
        </p:nvGrpSpPr>
        <p:grpSpPr>
          <a:xfrm>
            <a:off x="15621000" y="21183601"/>
            <a:ext cx="5303520" cy="5152289"/>
            <a:chOff x="1402975" y="76200"/>
            <a:chExt cx="6144254" cy="5969049"/>
          </a:xfrm>
        </p:grpSpPr>
        <p:sp>
          <p:nvSpPr>
            <p:cNvPr id="2703" name="Rectangle 2702"/>
            <p:cNvSpPr/>
            <p:nvPr/>
          </p:nvSpPr>
          <p:spPr>
            <a:xfrm>
              <a:off x="1447800" y="76200"/>
              <a:ext cx="6096000" cy="5943600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4" name="Rounded Rectangle 2703"/>
            <p:cNvSpPr/>
            <p:nvPr/>
          </p:nvSpPr>
          <p:spPr>
            <a:xfrm>
              <a:off x="1971472" y="5162144"/>
              <a:ext cx="457200" cy="3048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05" name="Straight Connector 2704"/>
            <p:cNvCxnSpPr/>
            <p:nvPr/>
          </p:nvCxnSpPr>
          <p:spPr>
            <a:xfrm rot="5400000" flipV="1">
              <a:off x="5237956" y="2695488"/>
              <a:ext cx="762000" cy="158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06" name="Straight Connector 2705"/>
            <p:cNvCxnSpPr/>
            <p:nvPr/>
          </p:nvCxnSpPr>
          <p:spPr>
            <a:xfrm>
              <a:off x="5257800" y="2694694"/>
              <a:ext cx="762000" cy="158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07" name="Straight Connector 2706"/>
            <p:cNvCxnSpPr/>
            <p:nvPr/>
          </p:nvCxnSpPr>
          <p:spPr>
            <a:xfrm>
              <a:off x="6035040" y="2325927"/>
              <a:ext cx="1508760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08" name="Straight Connector 2707"/>
            <p:cNvCxnSpPr/>
            <p:nvPr/>
          </p:nvCxnSpPr>
          <p:spPr>
            <a:xfrm rot="5400000" flipV="1">
              <a:off x="6060388" y="2337122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09" name="Straight Connector 2708"/>
            <p:cNvCxnSpPr/>
            <p:nvPr/>
          </p:nvCxnSpPr>
          <p:spPr>
            <a:xfrm>
              <a:off x="6035398" y="3791657"/>
              <a:ext cx="1508760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0" name="Straight Connector 2709"/>
            <p:cNvCxnSpPr/>
            <p:nvPr/>
          </p:nvCxnSpPr>
          <p:spPr>
            <a:xfrm rot="5400000" flipV="1">
              <a:off x="6060746" y="3812580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1" name="Straight Connector 2710"/>
            <p:cNvCxnSpPr/>
            <p:nvPr/>
          </p:nvCxnSpPr>
          <p:spPr>
            <a:xfrm>
              <a:off x="4504765" y="3789683"/>
              <a:ext cx="1490472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2" name="Straight Connector 2711"/>
            <p:cNvCxnSpPr/>
            <p:nvPr/>
          </p:nvCxnSpPr>
          <p:spPr>
            <a:xfrm rot="5400000" flipV="1">
              <a:off x="4521148" y="3810606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3" name="Straight Connector 2712"/>
            <p:cNvCxnSpPr/>
            <p:nvPr/>
          </p:nvCxnSpPr>
          <p:spPr>
            <a:xfrm>
              <a:off x="4504765" y="2325927"/>
              <a:ext cx="1490472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4" name="Straight Connector 2713"/>
            <p:cNvCxnSpPr/>
            <p:nvPr/>
          </p:nvCxnSpPr>
          <p:spPr>
            <a:xfrm rot="5400000" flipV="1">
              <a:off x="4521148" y="2337122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5" name="Straight Connector 2714"/>
            <p:cNvCxnSpPr/>
            <p:nvPr/>
          </p:nvCxnSpPr>
          <p:spPr>
            <a:xfrm>
              <a:off x="2971800" y="5311824"/>
              <a:ext cx="1524000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6" name="Straight Connector 2715"/>
            <p:cNvCxnSpPr/>
            <p:nvPr/>
          </p:nvCxnSpPr>
          <p:spPr>
            <a:xfrm rot="5400000">
              <a:off x="2993136" y="5289694"/>
              <a:ext cx="1481328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7" name="Straight Connector 2716"/>
            <p:cNvCxnSpPr/>
            <p:nvPr/>
          </p:nvCxnSpPr>
          <p:spPr>
            <a:xfrm>
              <a:off x="1447800" y="3811624"/>
              <a:ext cx="1524000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8" name="Straight Connector 2717"/>
            <p:cNvCxnSpPr/>
            <p:nvPr/>
          </p:nvCxnSpPr>
          <p:spPr>
            <a:xfrm rot="5400000">
              <a:off x="1469136" y="3799222"/>
              <a:ext cx="1481328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19" name="Straight Connector 2718"/>
            <p:cNvCxnSpPr/>
            <p:nvPr/>
          </p:nvCxnSpPr>
          <p:spPr>
            <a:xfrm rot="5400000" flipV="1">
              <a:off x="3713956" y="1951418"/>
              <a:ext cx="762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20" name="Straight Connector 2719"/>
            <p:cNvCxnSpPr/>
            <p:nvPr/>
          </p:nvCxnSpPr>
          <p:spPr>
            <a:xfrm>
              <a:off x="3733800" y="1950624"/>
              <a:ext cx="762000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21" name="Straight Connector 2720"/>
            <p:cNvCxnSpPr/>
            <p:nvPr/>
          </p:nvCxnSpPr>
          <p:spPr>
            <a:xfrm>
              <a:off x="1465730" y="819857"/>
              <a:ext cx="1490472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22" name="Straight Connector 2721"/>
            <p:cNvCxnSpPr/>
            <p:nvPr/>
          </p:nvCxnSpPr>
          <p:spPr>
            <a:xfrm rot="5400000" flipV="1">
              <a:off x="1482113" y="840780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sp>
          <p:nvSpPr>
            <p:cNvPr id="2723" name="Oval 2722"/>
            <p:cNvSpPr/>
            <p:nvPr/>
          </p:nvSpPr>
          <p:spPr>
            <a:xfrm>
              <a:off x="1932432" y="2068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4" name="Oval 2723"/>
            <p:cNvSpPr/>
            <p:nvPr/>
          </p:nvSpPr>
          <p:spPr>
            <a:xfrm>
              <a:off x="1542288" y="4659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5" name="Oval 2724"/>
            <p:cNvSpPr/>
            <p:nvPr/>
          </p:nvSpPr>
          <p:spPr>
            <a:xfrm>
              <a:off x="2286000" y="4735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6" name="Oval 2725"/>
            <p:cNvSpPr/>
            <p:nvPr/>
          </p:nvSpPr>
          <p:spPr>
            <a:xfrm>
              <a:off x="2514600" y="5852160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7" name="Oval 2726"/>
            <p:cNvSpPr/>
            <p:nvPr/>
          </p:nvSpPr>
          <p:spPr>
            <a:xfrm>
              <a:off x="4227576" y="5040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8" name="Oval 2727"/>
            <p:cNvSpPr/>
            <p:nvPr/>
          </p:nvSpPr>
          <p:spPr>
            <a:xfrm>
              <a:off x="40386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9" name="Oval 2728"/>
            <p:cNvSpPr/>
            <p:nvPr/>
          </p:nvSpPr>
          <p:spPr>
            <a:xfrm>
              <a:off x="6876288" y="5852160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0" name="Oval 2729"/>
            <p:cNvSpPr/>
            <p:nvPr/>
          </p:nvSpPr>
          <p:spPr>
            <a:xfrm>
              <a:off x="7239000" y="5726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1" name="Straight Connector 2730"/>
            <p:cNvCxnSpPr/>
            <p:nvPr/>
          </p:nvCxnSpPr>
          <p:spPr>
            <a:xfrm>
              <a:off x="1457325" y="1582774"/>
              <a:ext cx="6089904" cy="1588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  <p:cxnSp>
          <p:nvCxnSpPr>
            <p:cNvPr id="2732" name="Straight Connector 2731"/>
            <p:cNvCxnSpPr/>
            <p:nvPr/>
          </p:nvCxnSpPr>
          <p:spPr>
            <a:xfrm>
              <a:off x="6029528" y="5288202"/>
              <a:ext cx="1499616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33" name="Straight Connector 2732"/>
            <p:cNvCxnSpPr/>
            <p:nvPr/>
          </p:nvCxnSpPr>
          <p:spPr>
            <a:xfrm rot="5400000" flipV="1">
              <a:off x="6056611" y="5299219"/>
              <a:ext cx="1490472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34" name="Straight Connector 2733"/>
            <p:cNvCxnSpPr/>
            <p:nvPr/>
          </p:nvCxnSpPr>
          <p:spPr>
            <a:xfrm rot="16200000" flipH="1">
              <a:off x="-8933" y="3058559"/>
              <a:ext cx="5943600" cy="1588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  <p:cxnSp>
          <p:nvCxnSpPr>
            <p:cNvPr id="2735" name="Straight Connector 2734"/>
            <p:cNvCxnSpPr/>
            <p:nvPr/>
          </p:nvCxnSpPr>
          <p:spPr>
            <a:xfrm rot="16200000" flipH="1">
              <a:off x="3037478" y="3058558"/>
              <a:ext cx="5943600" cy="1588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  <p:cxnSp>
          <p:nvCxnSpPr>
            <p:cNvPr id="2736" name="Straight Connector 2735"/>
            <p:cNvCxnSpPr/>
            <p:nvPr/>
          </p:nvCxnSpPr>
          <p:spPr>
            <a:xfrm>
              <a:off x="1447800" y="4545252"/>
              <a:ext cx="6089904" cy="1588"/>
            </a:xfrm>
            <a:prstGeom prst="line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</a:ln>
            <a:effectLst/>
          </p:spPr>
        </p:cxnSp>
        <p:sp>
          <p:nvSpPr>
            <p:cNvPr id="2737" name="Rectangle 2736"/>
            <p:cNvSpPr/>
            <p:nvPr/>
          </p:nvSpPr>
          <p:spPr>
            <a:xfrm>
              <a:off x="1447800" y="87552"/>
              <a:ext cx="6096000" cy="5943600"/>
            </a:xfrm>
            <a:prstGeom prst="rect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8" name="Straight Connector 2737"/>
            <p:cNvCxnSpPr>
              <a:stCxn id="2737" idx="0"/>
              <a:endCxn id="2737" idx="2"/>
            </p:cNvCxnSpPr>
            <p:nvPr/>
          </p:nvCxnSpPr>
          <p:spPr>
            <a:xfrm rot="16200000" flipH="1">
              <a:off x="1524000" y="3059352"/>
              <a:ext cx="5943600" cy="1588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</a:ln>
            <a:effectLst/>
          </p:spPr>
        </p:cxnSp>
        <p:cxnSp>
          <p:nvCxnSpPr>
            <p:cNvPr id="2739" name="Straight Connector 2738"/>
            <p:cNvCxnSpPr/>
            <p:nvPr/>
          </p:nvCxnSpPr>
          <p:spPr>
            <a:xfrm>
              <a:off x="2990850" y="2325927"/>
              <a:ext cx="1490472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40" name="Straight Connector 2739"/>
            <p:cNvCxnSpPr/>
            <p:nvPr/>
          </p:nvCxnSpPr>
          <p:spPr>
            <a:xfrm rot="5400000" flipV="1">
              <a:off x="3007233" y="2346850"/>
              <a:ext cx="1472184" cy="1588"/>
            </a:xfrm>
            <a:prstGeom prst="line">
              <a:avLst/>
            </a:prstGeom>
            <a:noFill/>
            <a:ln w="28575" cap="flat" cmpd="sng" algn="ctr">
              <a:solidFill>
                <a:srgbClr val="009900"/>
              </a:solidFill>
              <a:prstDash val="solid"/>
            </a:ln>
            <a:effectLst/>
          </p:spPr>
        </p:cxnSp>
        <p:cxnSp>
          <p:nvCxnSpPr>
            <p:cNvPr id="2741" name="Straight Connector 2740"/>
            <p:cNvCxnSpPr/>
            <p:nvPr/>
          </p:nvCxnSpPr>
          <p:spPr>
            <a:xfrm rot="10800000" flipH="1">
              <a:off x="1453515" y="3078605"/>
              <a:ext cx="6080760" cy="1588"/>
            </a:xfrm>
            <a:prstGeom prst="line">
              <a:avLst/>
            </a:prstGeom>
            <a:noFill/>
            <a:ln w="28575" cap="flat" cmpd="sng" algn="ctr">
              <a:solidFill>
                <a:srgbClr val="4F81BD"/>
              </a:solidFill>
              <a:prstDash val="solid"/>
            </a:ln>
            <a:effectLst/>
          </p:spPr>
        </p:cxnSp>
        <p:sp>
          <p:nvSpPr>
            <p:cNvPr id="2742" name="TextBox 2741"/>
            <p:cNvSpPr txBox="1"/>
            <p:nvPr/>
          </p:nvSpPr>
          <p:spPr>
            <a:xfrm>
              <a:off x="3200400" y="3972580"/>
              <a:ext cx="1195231" cy="517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</a:rPr>
                <a:t>Visible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743" name="TextBox 2742"/>
            <p:cNvSpPr txBox="1"/>
            <p:nvPr/>
          </p:nvSpPr>
          <p:spPr>
            <a:xfrm>
              <a:off x="1658470" y="5439384"/>
              <a:ext cx="1195231" cy="517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</a:rPr>
                <a:t>Visible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744" name="TextBox 2743"/>
            <p:cNvSpPr txBox="1"/>
            <p:nvPr/>
          </p:nvSpPr>
          <p:spPr>
            <a:xfrm>
              <a:off x="3133163" y="2422857"/>
              <a:ext cx="1359594" cy="534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</a:rPr>
                <a:t>Visible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745" name="TextBox 2744"/>
            <p:cNvSpPr txBox="1"/>
            <p:nvPr/>
          </p:nvSpPr>
          <p:spPr>
            <a:xfrm>
              <a:off x="6248400" y="4647321"/>
              <a:ext cx="1195231" cy="517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</a:rPr>
                <a:t>Visible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746" name="Oval 2745"/>
            <p:cNvSpPr/>
            <p:nvPr/>
          </p:nvSpPr>
          <p:spPr>
            <a:xfrm>
              <a:off x="7162800" y="5421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7" name="Oval 2746"/>
            <p:cNvSpPr/>
            <p:nvPr/>
          </p:nvSpPr>
          <p:spPr>
            <a:xfrm>
              <a:off x="6096000" y="5345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8" name="Oval 2747"/>
            <p:cNvSpPr/>
            <p:nvPr/>
          </p:nvSpPr>
          <p:spPr>
            <a:xfrm>
              <a:off x="6324600" y="5345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9" name="Oval 2748"/>
            <p:cNvSpPr/>
            <p:nvPr/>
          </p:nvSpPr>
          <p:spPr>
            <a:xfrm>
              <a:off x="6096000" y="5726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0" name="Oval 2749"/>
            <p:cNvSpPr/>
            <p:nvPr/>
          </p:nvSpPr>
          <p:spPr>
            <a:xfrm>
              <a:off x="6324600" y="5573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1" name="Oval 2750"/>
            <p:cNvSpPr/>
            <p:nvPr/>
          </p:nvSpPr>
          <p:spPr>
            <a:xfrm>
              <a:off x="6082550" y="460576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2" name="Oval 2751"/>
            <p:cNvSpPr/>
            <p:nvPr/>
          </p:nvSpPr>
          <p:spPr>
            <a:xfrm>
              <a:off x="7239000" y="4659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3" name="Oval 2752"/>
            <p:cNvSpPr/>
            <p:nvPr/>
          </p:nvSpPr>
          <p:spPr>
            <a:xfrm>
              <a:off x="5410200" y="3897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4" name="Oval 2753"/>
            <p:cNvSpPr/>
            <p:nvPr/>
          </p:nvSpPr>
          <p:spPr>
            <a:xfrm>
              <a:off x="5638800" y="3897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5" name="Oval 2754"/>
            <p:cNvSpPr/>
            <p:nvPr/>
          </p:nvSpPr>
          <p:spPr>
            <a:xfrm>
              <a:off x="5638800" y="4126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6" name="Oval 2755"/>
            <p:cNvSpPr/>
            <p:nvPr/>
          </p:nvSpPr>
          <p:spPr>
            <a:xfrm>
              <a:off x="4724400" y="3973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7" name="Oval 2756"/>
            <p:cNvSpPr/>
            <p:nvPr/>
          </p:nvSpPr>
          <p:spPr>
            <a:xfrm>
              <a:off x="4953000" y="4202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8" name="Oval 2757"/>
            <p:cNvSpPr/>
            <p:nvPr/>
          </p:nvSpPr>
          <p:spPr>
            <a:xfrm>
              <a:off x="48006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9" name="Oval 2758"/>
            <p:cNvSpPr/>
            <p:nvPr/>
          </p:nvSpPr>
          <p:spPr>
            <a:xfrm>
              <a:off x="4800600" y="3440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0" name="Oval 2759"/>
            <p:cNvSpPr/>
            <p:nvPr/>
          </p:nvSpPr>
          <p:spPr>
            <a:xfrm>
              <a:off x="54102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1" name="Oval 2760"/>
            <p:cNvSpPr/>
            <p:nvPr/>
          </p:nvSpPr>
          <p:spPr>
            <a:xfrm>
              <a:off x="6934200" y="3287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2" name="Oval 2761"/>
            <p:cNvSpPr/>
            <p:nvPr/>
          </p:nvSpPr>
          <p:spPr>
            <a:xfrm>
              <a:off x="7162800" y="3516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3" name="Oval 2762"/>
            <p:cNvSpPr/>
            <p:nvPr/>
          </p:nvSpPr>
          <p:spPr>
            <a:xfrm>
              <a:off x="60960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4" name="Oval 2763"/>
            <p:cNvSpPr/>
            <p:nvPr/>
          </p:nvSpPr>
          <p:spPr>
            <a:xfrm>
              <a:off x="63246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5" name="Oval 2764"/>
            <p:cNvSpPr/>
            <p:nvPr/>
          </p:nvSpPr>
          <p:spPr>
            <a:xfrm>
              <a:off x="6172200" y="3440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6" name="Oval 2765"/>
            <p:cNvSpPr/>
            <p:nvPr/>
          </p:nvSpPr>
          <p:spPr>
            <a:xfrm>
              <a:off x="6575615" y="357034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7" name="Oval 2766"/>
            <p:cNvSpPr/>
            <p:nvPr/>
          </p:nvSpPr>
          <p:spPr>
            <a:xfrm>
              <a:off x="3124200" y="4659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8" name="Oval 2767"/>
            <p:cNvSpPr/>
            <p:nvPr/>
          </p:nvSpPr>
          <p:spPr>
            <a:xfrm>
              <a:off x="3352800" y="4659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9" name="Oval 2768"/>
            <p:cNvSpPr/>
            <p:nvPr/>
          </p:nvSpPr>
          <p:spPr>
            <a:xfrm>
              <a:off x="3352800" y="4888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0" name="Oval 2769"/>
            <p:cNvSpPr/>
            <p:nvPr/>
          </p:nvSpPr>
          <p:spPr>
            <a:xfrm>
              <a:off x="3810000" y="5802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1" name="Oval 2770"/>
            <p:cNvSpPr/>
            <p:nvPr/>
          </p:nvSpPr>
          <p:spPr>
            <a:xfrm>
              <a:off x="4038600" y="5573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2" name="Oval 2771"/>
            <p:cNvSpPr/>
            <p:nvPr/>
          </p:nvSpPr>
          <p:spPr>
            <a:xfrm>
              <a:off x="4191000" y="5802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3" name="Oval 2772"/>
            <p:cNvSpPr/>
            <p:nvPr/>
          </p:nvSpPr>
          <p:spPr>
            <a:xfrm>
              <a:off x="3048000" y="5802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4" name="Oval 2773"/>
            <p:cNvSpPr/>
            <p:nvPr/>
          </p:nvSpPr>
          <p:spPr>
            <a:xfrm>
              <a:off x="4267200" y="4811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5" name="Oval 2774"/>
            <p:cNvSpPr/>
            <p:nvPr/>
          </p:nvSpPr>
          <p:spPr>
            <a:xfrm>
              <a:off x="3066288" y="3117264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6" name="Oval 2775"/>
            <p:cNvSpPr/>
            <p:nvPr/>
          </p:nvSpPr>
          <p:spPr>
            <a:xfrm>
              <a:off x="3048000" y="3821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7" name="Oval 2776"/>
            <p:cNvSpPr/>
            <p:nvPr/>
          </p:nvSpPr>
          <p:spPr>
            <a:xfrm>
              <a:off x="3352800" y="3135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8" name="Oval 2777"/>
            <p:cNvSpPr/>
            <p:nvPr/>
          </p:nvSpPr>
          <p:spPr>
            <a:xfrm>
              <a:off x="1524000" y="3592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9" name="Oval 2778"/>
            <p:cNvSpPr/>
            <p:nvPr/>
          </p:nvSpPr>
          <p:spPr>
            <a:xfrm>
              <a:off x="1524000" y="3135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0" name="Oval 2779"/>
            <p:cNvSpPr/>
            <p:nvPr/>
          </p:nvSpPr>
          <p:spPr>
            <a:xfrm>
              <a:off x="1905000" y="3592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1" name="Oval 2780"/>
            <p:cNvSpPr/>
            <p:nvPr/>
          </p:nvSpPr>
          <p:spPr>
            <a:xfrm>
              <a:off x="1752600" y="3897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2" name="Oval 2781"/>
            <p:cNvSpPr/>
            <p:nvPr/>
          </p:nvSpPr>
          <p:spPr>
            <a:xfrm>
              <a:off x="2667000" y="3897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3" name="Oval 2782"/>
            <p:cNvSpPr/>
            <p:nvPr/>
          </p:nvSpPr>
          <p:spPr>
            <a:xfrm>
              <a:off x="2514600" y="3211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4" name="Oval 2783"/>
            <p:cNvSpPr/>
            <p:nvPr/>
          </p:nvSpPr>
          <p:spPr>
            <a:xfrm>
              <a:off x="1676400" y="1763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5" name="Oval 2784"/>
            <p:cNvSpPr/>
            <p:nvPr/>
          </p:nvSpPr>
          <p:spPr>
            <a:xfrm>
              <a:off x="2514600" y="1840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6" name="Oval 2785"/>
            <p:cNvSpPr/>
            <p:nvPr/>
          </p:nvSpPr>
          <p:spPr>
            <a:xfrm>
              <a:off x="3016625" y="1840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7" name="Oval 2786"/>
            <p:cNvSpPr/>
            <p:nvPr/>
          </p:nvSpPr>
          <p:spPr>
            <a:xfrm>
              <a:off x="3429000" y="1916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8" name="Oval 2787"/>
            <p:cNvSpPr/>
            <p:nvPr/>
          </p:nvSpPr>
          <p:spPr>
            <a:xfrm>
              <a:off x="3810000" y="1638447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9" name="Oval 2788"/>
            <p:cNvSpPr/>
            <p:nvPr/>
          </p:nvSpPr>
          <p:spPr>
            <a:xfrm>
              <a:off x="4267200" y="174154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0" name="Oval 2789"/>
            <p:cNvSpPr/>
            <p:nvPr/>
          </p:nvSpPr>
          <p:spPr>
            <a:xfrm>
              <a:off x="4164105" y="2113577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1" name="Oval 2790"/>
            <p:cNvSpPr/>
            <p:nvPr/>
          </p:nvSpPr>
          <p:spPr>
            <a:xfrm>
              <a:off x="3899645" y="1983587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2" name="Oval 2791"/>
            <p:cNvSpPr/>
            <p:nvPr/>
          </p:nvSpPr>
          <p:spPr>
            <a:xfrm>
              <a:off x="3200400" y="849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3" name="Oval 2792"/>
            <p:cNvSpPr/>
            <p:nvPr/>
          </p:nvSpPr>
          <p:spPr>
            <a:xfrm>
              <a:off x="4114800" y="1382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4" name="Oval 2793"/>
            <p:cNvSpPr/>
            <p:nvPr/>
          </p:nvSpPr>
          <p:spPr>
            <a:xfrm>
              <a:off x="3352800" y="1154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5" name="Oval 2794"/>
            <p:cNvSpPr/>
            <p:nvPr/>
          </p:nvSpPr>
          <p:spPr>
            <a:xfrm>
              <a:off x="3048000" y="1382952"/>
              <a:ext cx="152400" cy="152400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6" name="Oval 2795"/>
            <p:cNvSpPr/>
            <p:nvPr/>
          </p:nvSpPr>
          <p:spPr>
            <a:xfrm>
              <a:off x="5638800" y="620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7" name="Oval 2796"/>
            <p:cNvSpPr/>
            <p:nvPr/>
          </p:nvSpPr>
          <p:spPr>
            <a:xfrm>
              <a:off x="5715000" y="1230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8" name="Oval 2797"/>
            <p:cNvSpPr/>
            <p:nvPr/>
          </p:nvSpPr>
          <p:spPr>
            <a:xfrm>
              <a:off x="4953000" y="1001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9" name="Oval 2798"/>
            <p:cNvSpPr/>
            <p:nvPr/>
          </p:nvSpPr>
          <p:spPr>
            <a:xfrm>
              <a:off x="4648200" y="1230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0" name="Oval 2799"/>
            <p:cNvSpPr/>
            <p:nvPr/>
          </p:nvSpPr>
          <p:spPr>
            <a:xfrm>
              <a:off x="6629400" y="7733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1" name="Oval 2800"/>
            <p:cNvSpPr/>
            <p:nvPr/>
          </p:nvSpPr>
          <p:spPr>
            <a:xfrm>
              <a:off x="6781800" y="316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2" name="Oval 2801"/>
            <p:cNvSpPr/>
            <p:nvPr/>
          </p:nvSpPr>
          <p:spPr>
            <a:xfrm>
              <a:off x="6096000" y="2399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3" name="TextBox 2802"/>
            <p:cNvSpPr txBox="1"/>
            <p:nvPr/>
          </p:nvSpPr>
          <p:spPr>
            <a:xfrm>
              <a:off x="1676400" y="757535"/>
              <a:ext cx="1080245" cy="44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Level 2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04" name="TextBox 2803"/>
            <p:cNvSpPr txBox="1"/>
            <p:nvPr/>
          </p:nvSpPr>
          <p:spPr>
            <a:xfrm>
              <a:off x="1402975" y="132377"/>
              <a:ext cx="1059354" cy="42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Level 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05" name="TextBox 2804"/>
            <p:cNvSpPr txBox="1"/>
            <p:nvPr/>
          </p:nvSpPr>
          <p:spPr>
            <a:xfrm>
              <a:off x="2501155" y="1499002"/>
              <a:ext cx="108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alibri" pitchFamily="34" charset="0"/>
                </a:rPr>
                <a:t>Level 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06" name="Oval 2805"/>
            <p:cNvSpPr/>
            <p:nvPr/>
          </p:nvSpPr>
          <p:spPr>
            <a:xfrm>
              <a:off x="7010400" y="1840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7" name="Oval 2806"/>
            <p:cNvSpPr/>
            <p:nvPr/>
          </p:nvSpPr>
          <p:spPr>
            <a:xfrm>
              <a:off x="7010400" y="2068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8" name="Oval 2807"/>
            <p:cNvSpPr/>
            <p:nvPr/>
          </p:nvSpPr>
          <p:spPr>
            <a:xfrm>
              <a:off x="6248400" y="26021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9" name="Oval 2808"/>
            <p:cNvSpPr/>
            <p:nvPr/>
          </p:nvSpPr>
          <p:spPr>
            <a:xfrm>
              <a:off x="6553200" y="2449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0" name="Oval 2809"/>
            <p:cNvSpPr/>
            <p:nvPr/>
          </p:nvSpPr>
          <p:spPr>
            <a:xfrm>
              <a:off x="6324600" y="2830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1" name="Oval 2810"/>
            <p:cNvSpPr/>
            <p:nvPr/>
          </p:nvSpPr>
          <p:spPr>
            <a:xfrm>
              <a:off x="7315200" y="2373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2" name="Oval 2811"/>
            <p:cNvSpPr/>
            <p:nvPr/>
          </p:nvSpPr>
          <p:spPr>
            <a:xfrm>
              <a:off x="7086600" y="2754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3" name="Oval 2812"/>
            <p:cNvSpPr/>
            <p:nvPr/>
          </p:nvSpPr>
          <p:spPr>
            <a:xfrm>
              <a:off x="6096000" y="1687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4" name="Oval 2813"/>
            <p:cNvSpPr/>
            <p:nvPr/>
          </p:nvSpPr>
          <p:spPr>
            <a:xfrm>
              <a:off x="6400800" y="1992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5" name="Oval 2814"/>
            <p:cNvSpPr/>
            <p:nvPr/>
          </p:nvSpPr>
          <p:spPr>
            <a:xfrm>
              <a:off x="4724400" y="1638447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6" name="Oval 2815"/>
            <p:cNvSpPr/>
            <p:nvPr/>
          </p:nvSpPr>
          <p:spPr>
            <a:xfrm>
              <a:off x="5029200" y="1943247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7" name="Oval 2816"/>
            <p:cNvSpPr/>
            <p:nvPr/>
          </p:nvSpPr>
          <p:spPr>
            <a:xfrm>
              <a:off x="4572000" y="2373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8" name="Oval 2817"/>
            <p:cNvSpPr/>
            <p:nvPr/>
          </p:nvSpPr>
          <p:spPr>
            <a:xfrm>
              <a:off x="5410200" y="23735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9" name="Oval 2818"/>
            <p:cNvSpPr/>
            <p:nvPr/>
          </p:nvSpPr>
          <p:spPr>
            <a:xfrm>
              <a:off x="5791200" y="2830752"/>
              <a:ext cx="91440" cy="91440"/>
            </a:xfrm>
            <a:prstGeom prst="ellips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20" name="Shape 2819"/>
            <p:cNvCxnSpPr/>
            <p:nvPr/>
          </p:nvCxnSpPr>
          <p:spPr>
            <a:xfrm rot="5400000" flipH="1" flipV="1">
              <a:off x="2171700" y="2304972"/>
              <a:ext cx="1249680" cy="868680"/>
            </a:xfrm>
            <a:prstGeom prst="curvedConnector2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821" name="Curved Connector 2820"/>
            <p:cNvCxnSpPr/>
            <p:nvPr/>
          </p:nvCxnSpPr>
          <p:spPr>
            <a:xfrm rot="16200000" flipH="1">
              <a:off x="2941320" y="3244081"/>
              <a:ext cx="76200" cy="773542"/>
            </a:xfrm>
            <a:prstGeom prst="curvedConnector3">
              <a:avLst>
                <a:gd name="adj1" fmla="val -317573"/>
              </a:avLst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822" name="Shape 2821"/>
            <p:cNvCxnSpPr/>
            <p:nvPr/>
          </p:nvCxnSpPr>
          <p:spPr>
            <a:xfrm rot="16200000" flipH="1">
              <a:off x="1656685" y="4410131"/>
              <a:ext cx="805871" cy="520009"/>
            </a:xfrm>
            <a:prstGeom prst="curvedConnector2">
              <a:avLst/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823" name="Curved Connector 2822"/>
            <p:cNvCxnSpPr/>
            <p:nvPr/>
          </p:nvCxnSpPr>
          <p:spPr>
            <a:xfrm rot="16200000" flipH="1">
              <a:off x="4163660" y="2955812"/>
              <a:ext cx="721601" cy="3447879"/>
            </a:xfrm>
            <a:prstGeom prst="curvedConnector3">
              <a:avLst>
                <a:gd name="adj1" fmla="val 203127"/>
              </a:avLst>
            </a:prstGeom>
            <a:noFill/>
            <a:ln w="38100" cap="flat" cmpd="sng" algn="ctr">
              <a:solidFill>
                <a:srgbClr val="F79646"/>
              </a:solidFill>
              <a:prstDash val="solid"/>
              <a:tailEnd type="stealth" w="lg" len="lg"/>
            </a:ln>
            <a:effectLst/>
          </p:spPr>
        </p:cxnSp>
        <p:sp>
          <p:nvSpPr>
            <p:cNvPr id="2824" name="TextBox 2823"/>
            <p:cNvSpPr txBox="1"/>
            <p:nvPr/>
          </p:nvSpPr>
          <p:spPr>
            <a:xfrm>
              <a:off x="1592096" y="3894304"/>
              <a:ext cx="1488190" cy="534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</a:rPr>
                <a:t>Node 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25" name="TextBox 2824"/>
            <p:cNvSpPr txBox="1"/>
            <p:nvPr/>
          </p:nvSpPr>
          <p:spPr>
            <a:xfrm>
              <a:off x="1931570" y="5092741"/>
              <a:ext cx="533401" cy="44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V3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26" name="Rounded Rectangle 2825"/>
            <p:cNvSpPr/>
            <p:nvPr/>
          </p:nvSpPr>
          <p:spPr>
            <a:xfrm>
              <a:off x="3524656" y="3647872"/>
              <a:ext cx="381000" cy="3048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7" name="TextBox 2826"/>
            <p:cNvSpPr txBox="1"/>
            <p:nvPr/>
          </p:nvSpPr>
          <p:spPr>
            <a:xfrm>
              <a:off x="3455570" y="3570365"/>
              <a:ext cx="591767" cy="44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V1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28" name="Rounded Rectangle 2827"/>
            <p:cNvSpPr/>
            <p:nvPr/>
          </p:nvSpPr>
          <p:spPr>
            <a:xfrm>
              <a:off x="3553840" y="2153057"/>
              <a:ext cx="409240" cy="306689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9" name="Rounded Rectangle 2828"/>
            <p:cNvSpPr/>
            <p:nvPr/>
          </p:nvSpPr>
          <p:spPr>
            <a:xfrm>
              <a:off x="6601840" y="5124856"/>
              <a:ext cx="381000" cy="3048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1905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0" name="TextBox 2829"/>
            <p:cNvSpPr txBox="1"/>
            <p:nvPr/>
          </p:nvSpPr>
          <p:spPr>
            <a:xfrm>
              <a:off x="3497096" y="2061900"/>
              <a:ext cx="637159" cy="44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V2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31" name="TextBox 2830"/>
            <p:cNvSpPr txBox="1"/>
            <p:nvPr/>
          </p:nvSpPr>
          <p:spPr>
            <a:xfrm>
              <a:off x="6542166" y="5044418"/>
              <a:ext cx="533401" cy="448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rPr>
                <a:t>V4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2832" name="Group 2831"/>
          <p:cNvGrpSpPr/>
          <p:nvPr/>
        </p:nvGrpSpPr>
        <p:grpSpPr>
          <a:xfrm>
            <a:off x="15647125" y="26378262"/>
            <a:ext cx="5294811" cy="640080"/>
            <a:chOff x="1905000" y="6096000"/>
            <a:chExt cx="5257800" cy="685800"/>
          </a:xfrm>
        </p:grpSpPr>
        <p:sp>
          <p:nvSpPr>
            <p:cNvPr id="2833" name="Rectangle 2832"/>
            <p:cNvSpPr/>
            <p:nvPr/>
          </p:nvSpPr>
          <p:spPr>
            <a:xfrm>
              <a:off x="1905000" y="6096000"/>
              <a:ext cx="5257800" cy="68580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4" name="Oval 2833"/>
            <p:cNvSpPr/>
            <p:nvPr/>
          </p:nvSpPr>
          <p:spPr>
            <a:xfrm>
              <a:off x="1981200" y="6172200"/>
              <a:ext cx="1371600" cy="533400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Node N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5" name="Rounded Rectangle 2834"/>
            <p:cNvSpPr/>
            <p:nvPr/>
          </p:nvSpPr>
          <p:spPr>
            <a:xfrm>
              <a:off x="4276928" y="6210300"/>
              <a:ext cx="609600" cy="4572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V1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836" name="Rounded Rectangle 2835"/>
            <p:cNvSpPr/>
            <p:nvPr/>
          </p:nvSpPr>
          <p:spPr>
            <a:xfrm>
              <a:off x="4980560" y="6210300"/>
              <a:ext cx="609600" cy="4572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V2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2837" name="Rounded Rectangle 2836"/>
            <p:cNvSpPr/>
            <p:nvPr/>
          </p:nvSpPr>
          <p:spPr>
            <a:xfrm>
              <a:off x="5695544" y="6210300"/>
              <a:ext cx="609600" cy="4572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V3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838" name="Straight Arrow Connector 2837"/>
            <p:cNvCxnSpPr>
              <a:stCxn id="2834" idx="6"/>
              <a:endCxn id="2835" idx="1"/>
            </p:cNvCxnSpPr>
            <p:nvPr/>
          </p:nvCxnSpPr>
          <p:spPr>
            <a:xfrm>
              <a:off x="3352800" y="6438900"/>
              <a:ext cx="92412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tailEnd type="arrow"/>
            </a:ln>
            <a:effectLst/>
          </p:spPr>
        </p:cxnSp>
        <p:sp>
          <p:nvSpPr>
            <p:cNvPr id="2839" name="Rounded Rectangle 2838"/>
            <p:cNvSpPr/>
            <p:nvPr/>
          </p:nvSpPr>
          <p:spPr>
            <a:xfrm>
              <a:off x="6400800" y="6210300"/>
              <a:ext cx="609600" cy="457200"/>
            </a:xfrm>
            <a:prstGeom prst="roundRect">
              <a:avLst/>
            </a:pr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V4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622777" y="27584400"/>
          <a:ext cx="4216400" cy="939800"/>
        </p:xfrm>
        <a:graphic>
          <a:graphicData uri="http://schemas.openxmlformats.org/presentationml/2006/ole">
            <p:oleObj spid="_x0000_s1031" name="Equation" r:id="rId27" imgW="4216320" imgH="93960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645</Words>
  <Application>Microsoft PowerPoint</Application>
  <PresentationFormat>Custom</PresentationFormat>
  <Paragraphs>330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Blank Presentation</vt:lpstr>
      <vt:lpstr>Equation</vt:lpstr>
      <vt:lpstr>MathType 6.0 Equation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ruhi</dc:creator>
  <cp:lastModifiedBy>vigil</cp:lastModifiedBy>
  <cp:revision>149</cp:revision>
  <dcterms:created xsi:type="dcterms:W3CDTF">2008-09-08T06:33:06Z</dcterms:created>
  <dcterms:modified xsi:type="dcterms:W3CDTF">2008-09-26T12:22:52Z</dcterms:modified>
</cp:coreProperties>
</file>